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4"/>
  </p:notesMasterIdLst>
  <p:handoutMasterIdLst>
    <p:handoutMasterId r:id="rId15"/>
  </p:handoutMasterIdLst>
  <p:sldIdLst>
    <p:sldId id="294" r:id="rId4"/>
    <p:sldId id="300" r:id="rId5"/>
    <p:sldId id="299" r:id="rId6"/>
    <p:sldId id="278" r:id="rId7"/>
    <p:sldId id="291" r:id="rId8"/>
    <p:sldId id="296" r:id="rId9"/>
    <p:sldId id="297" r:id="rId10"/>
    <p:sldId id="298" r:id="rId11"/>
    <p:sldId id="290" r:id="rId12"/>
    <p:sldId id="30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10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lenn.a.mills\Downloads\TNF_History_Data_Char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glenn.a.mills\Documents\Index%20of%20sectors%20starting%201990,%202000,%202008%20&amp;%20201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lenn.a.mills\Documents\Index%20of%20sectors%20starting%201990,%202000,%202008%20&amp;%20201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lenn.a.mills\Documents\Index%20of%20sectors%20starting%201990,%202000,%202008%20&amp;%202010.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1" Type="http://schemas.openxmlformats.org/officeDocument/2006/relationships/oleObject" Target="file:///C:\Users\Public\Documents\CEFC\Total%20emp%20&amp;%20wages,%202000.1%20to%202017.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ublic\Documents\CEFC\Total%20emp%20&amp;%20wages,%202000.1%20to%202017.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8843957746841"/>
          <c:y val="3.2349532556017919E-2"/>
          <c:w val="0.69539003665931454"/>
          <c:h val="0.88691230139724953"/>
        </c:manualLayout>
      </c:layout>
      <c:lineChart>
        <c:grouping val="standard"/>
        <c:varyColors val="0"/>
        <c:ser>
          <c:idx val="9"/>
          <c:order val="0"/>
          <c:tx>
            <c:v>2017</c:v>
          </c:tx>
          <c:spPr>
            <a:ln w="101600"/>
          </c:spPr>
          <c:marker>
            <c:symbol val="none"/>
          </c:marker>
          <c:val>
            <c:numRef>
              <c:f>Data!$B$80:$M$80</c:f>
              <c:numCache>
                <c:formatCode>General</c:formatCode>
                <c:ptCount val="12"/>
                <c:pt idx="0">
                  <c:v>599.5</c:v>
                </c:pt>
                <c:pt idx="1">
                  <c:v>598.70000000000005</c:v>
                </c:pt>
                <c:pt idx="2">
                  <c:v>602.6</c:v>
                </c:pt>
                <c:pt idx="3">
                  <c:v>609.1</c:v>
                </c:pt>
                <c:pt idx="4">
                  <c:v>621.79999999999995</c:v>
                </c:pt>
                <c:pt idx="5">
                  <c:v>638.4</c:v>
                </c:pt>
                <c:pt idx="6">
                  <c:v>642.5</c:v>
                </c:pt>
                <c:pt idx="7">
                  <c:v>640.1</c:v>
                </c:pt>
                <c:pt idx="8">
                  <c:v>633.70000000000005</c:v>
                </c:pt>
              </c:numCache>
            </c:numRef>
          </c:val>
          <c:smooth val="0"/>
          <c:extLst>
            <c:ext xmlns:c16="http://schemas.microsoft.com/office/drawing/2014/chart" uri="{C3380CC4-5D6E-409C-BE32-E72D297353CC}">
              <c16:uniqueId val="{00000000-5DE9-42A2-BA4D-E4C9B4EC42DD}"/>
            </c:ext>
          </c:extLst>
        </c:ser>
        <c:ser>
          <c:idx val="8"/>
          <c:order val="1"/>
          <c:tx>
            <c:v>2016</c:v>
          </c:tx>
          <c:spPr>
            <a:ln w="38100">
              <a:solidFill>
                <a:schemeClr val="accent2"/>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Data!$B$79:$M$79</c:f>
              <c:numCache>
                <c:formatCode>General</c:formatCode>
                <c:ptCount val="12"/>
                <c:pt idx="0">
                  <c:v>593.6</c:v>
                </c:pt>
                <c:pt idx="1">
                  <c:v>595.20000000000005</c:v>
                </c:pt>
                <c:pt idx="2">
                  <c:v>597.6</c:v>
                </c:pt>
                <c:pt idx="3">
                  <c:v>606.70000000000005</c:v>
                </c:pt>
                <c:pt idx="4">
                  <c:v>619.1</c:v>
                </c:pt>
                <c:pt idx="5">
                  <c:v>633.6</c:v>
                </c:pt>
                <c:pt idx="6">
                  <c:v>635.4</c:v>
                </c:pt>
                <c:pt idx="7">
                  <c:v>634.5</c:v>
                </c:pt>
                <c:pt idx="8">
                  <c:v>630.5</c:v>
                </c:pt>
                <c:pt idx="9">
                  <c:v>625.70000000000005</c:v>
                </c:pt>
                <c:pt idx="10">
                  <c:v>620.6</c:v>
                </c:pt>
                <c:pt idx="11">
                  <c:v>615.5</c:v>
                </c:pt>
              </c:numCache>
            </c:numRef>
          </c:val>
          <c:smooth val="0"/>
          <c:extLst>
            <c:ext xmlns:c16="http://schemas.microsoft.com/office/drawing/2014/chart" uri="{C3380CC4-5D6E-409C-BE32-E72D297353CC}">
              <c16:uniqueId val="{00000001-5DE9-42A2-BA4D-E4C9B4EC42DD}"/>
            </c:ext>
          </c:extLst>
        </c:ser>
        <c:ser>
          <c:idx val="7"/>
          <c:order val="2"/>
          <c:tx>
            <c:v>2010</c:v>
          </c:tx>
          <c:spPr>
            <a:ln>
              <a:solidFill>
                <a:schemeClr val="accent5">
                  <a:lumMod val="75000"/>
                </a:schemeClr>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Data!$B$73:$M$73</c:f>
              <c:numCache>
                <c:formatCode>0.0</c:formatCode>
                <c:ptCount val="12"/>
                <c:pt idx="0">
                  <c:v>572</c:v>
                </c:pt>
                <c:pt idx="1">
                  <c:v>572.9</c:v>
                </c:pt>
                <c:pt idx="2">
                  <c:v>574.9</c:v>
                </c:pt>
                <c:pt idx="3">
                  <c:v>583.79999999999995</c:v>
                </c:pt>
                <c:pt idx="4">
                  <c:v>599.1</c:v>
                </c:pt>
                <c:pt idx="5">
                  <c:v>604.4</c:v>
                </c:pt>
                <c:pt idx="6">
                  <c:v>602.9</c:v>
                </c:pt>
                <c:pt idx="7">
                  <c:v>602.6</c:v>
                </c:pt>
                <c:pt idx="8">
                  <c:v>604.4</c:v>
                </c:pt>
                <c:pt idx="9">
                  <c:v>603.9</c:v>
                </c:pt>
                <c:pt idx="10">
                  <c:v>598.70000000000005</c:v>
                </c:pt>
                <c:pt idx="11">
                  <c:v>596.1</c:v>
                </c:pt>
              </c:numCache>
            </c:numRef>
          </c:val>
          <c:smooth val="0"/>
          <c:extLst>
            <c:ext xmlns:c16="http://schemas.microsoft.com/office/drawing/2014/chart" uri="{C3380CC4-5D6E-409C-BE32-E72D297353CC}">
              <c16:uniqueId val="{00000002-5DE9-42A2-BA4D-E4C9B4EC42DD}"/>
            </c:ext>
          </c:extLst>
        </c:ser>
        <c:ser>
          <c:idx val="6"/>
          <c:order val="3"/>
          <c:tx>
            <c:v>2000</c:v>
          </c:tx>
          <c:spPr>
            <a:ln w="88900">
              <a:solidFill>
                <a:schemeClr val="tx1"/>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Data!$B$63:$M$63</c:f>
              <c:numCache>
                <c:formatCode>0.0</c:formatCode>
                <c:ptCount val="12"/>
                <c:pt idx="0">
                  <c:v>576.1</c:v>
                </c:pt>
                <c:pt idx="1">
                  <c:v>580.20000000000005</c:v>
                </c:pt>
                <c:pt idx="2">
                  <c:v>586</c:v>
                </c:pt>
                <c:pt idx="3">
                  <c:v>593.79999999999995</c:v>
                </c:pt>
                <c:pt idx="4">
                  <c:v>606.9</c:v>
                </c:pt>
                <c:pt idx="5">
                  <c:v>617.9</c:v>
                </c:pt>
                <c:pt idx="6">
                  <c:v>615.79999999999995</c:v>
                </c:pt>
                <c:pt idx="7">
                  <c:v>614.4</c:v>
                </c:pt>
                <c:pt idx="8">
                  <c:v>614.70000000000005</c:v>
                </c:pt>
                <c:pt idx="9">
                  <c:v>611.5</c:v>
                </c:pt>
                <c:pt idx="10">
                  <c:v>612.79999999999995</c:v>
                </c:pt>
                <c:pt idx="11">
                  <c:v>611.70000000000005</c:v>
                </c:pt>
              </c:numCache>
            </c:numRef>
          </c:val>
          <c:smooth val="0"/>
          <c:extLst>
            <c:ext xmlns:c16="http://schemas.microsoft.com/office/drawing/2014/chart" uri="{C3380CC4-5D6E-409C-BE32-E72D297353CC}">
              <c16:uniqueId val="{00000003-5DE9-42A2-BA4D-E4C9B4EC42DD}"/>
            </c:ext>
          </c:extLst>
        </c:ser>
        <c:ser>
          <c:idx val="5"/>
          <c:order val="4"/>
          <c:tx>
            <c:v>1990</c:v>
          </c:tx>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Data!$B$53:$M$53</c:f>
              <c:numCache>
                <c:formatCode>0.0</c:formatCode>
                <c:ptCount val="12"/>
                <c:pt idx="0">
                  <c:v>526</c:v>
                </c:pt>
                <c:pt idx="1">
                  <c:v>522.79999999999995</c:v>
                </c:pt>
                <c:pt idx="2">
                  <c:v>525.1</c:v>
                </c:pt>
                <c:pt idx="3">
                  <c:v>530.20000000000005</c:v>
                </c:pt>
                <c:pt idx="4">
                  <c:v>541.1</c:v>
                </c:pt>
                <c:pt idx="5">
                  <c:v>554.4</c:v>
                </c:pt>
                <c:pt idx="6">
                  <c:v>542.1</c:v>
                </c:pt>
                <c:pt idx="7">
                  <c:v>540.70000000000005</c:v>
                </c:pt>
                <c:pt idx="8">
                  <c:v>541.4</c:v>
                </c:pt>
                <c:pt idx="9">
                  <c:v>539.70000000000005</c:v>
                </c:pt>
                <c:pt idx="10">
                  <c:v>530.9</c:v>
                </c:pt>
                <c:pt idx="11">
                  <c:v>525.6</c:v>
                </c:pt>
              </c:numCache>
            </c:numRef>
          </c:val>
          <c:smooth val="0"/>
          <c:extLst>
            <c:ext xmlns:c16="http://schemas.microsoft.com/office/drawing/2014/chart" uri="{C3380CC4-5D6E-409C-BE32-E72D297353CC}">
              <c16:uniqueId val="{00000004-5DE9-42A2-BA4D-E4C9B4EC42DD}"/>
            </c:ext>
          </c:extLst>
        </c:ser>
        <c:ser>
          <c:idx val="4"/>
          <c:order val="5"/>
          <c:tx>
            <c:v>1980</c:v>
          </c:tx>
          <c:spPr>
            <a:ln>
              <a:solidFill>
                <a:schemeClr val="accent3">
                  <a:lumMod val="75000"/>
                </a:schemeClr>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Data!$B$43:$M$43</c:f>
              <c:numCache>
                <c:formatCode>0.0</c:formatCode>
                <c:ptCount val="12"/>
                <c:pt idx="0">
                  <c:v>406</c:v>
                </c:pt>
                <c:pt idx="1">
                  <c:v>405.9</c:v>
                </c:pt>
                <c:pt idx="2">
                  <c:v>406.9</c:v>
                </c:pt>
                <c:pt idx="3">
                  <c:v>413.1</c:v>
                </c:pt>
                <c:pt idx="4">
                  <c:v>419.4</c:v>
                </c:pt>
                <c:pt idx="5">
                  <c:v>430.4</c:v>
                </c:pt>
                <c:pt idx="6">
                  <c:v>416.3</c:v>
                </c:pt>
                <c:pt idx="7">
                  <c:v>432.1</c:v>
                </c:pt>
                <c:pt idx="8">
                  <c:v>425.5</c:v>
                </c:pt>
                <c:pt idx="9">
                  <c:v>424.6</c:v>
                </c:pt>
                <c:pt idx="10">
                  <c:v>420.3</c:v>
                </c:pt>
                <c:pt idx="11">
                  <c:v>419.5</c:v>
                </c:pt>
              </c:numCache>
            </c:numRef>
          </c:val>
          <c:smooth val="0"/>
          <c:extLst>
            <c:ext xmlns:c16="http://schemas.microsoft.com/office/drawing/2014/chart" uri="{C3380CC4-5D6E-409C-BE32-E72D297353CC}">
              <c16:uniqueId val="{00000005-5DE9-42A2-BA4D-E4C9B4EC42DD}"/>
            </c:ext>
          </c:extLst>
        </c:ser>
        <c:ser>
          <c:idx val="3"/>
          <c:order val="6"/>
          <c:tx>
            <c:v>1970</c:v>
          </c:tx>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Data!$B$33:$M$33</c:f>
              <c:numCache>
                <c:formatCode>0.0</c:formatCode>
                <c:ptCount val="12"/>
                <c:pt idx="0">
                  <c:v>324.8</c:v>
                </c:pt>
                <c:pt idx="1">
                  <c:v>324.2</c:v>
                </c:pt>
                <c:pt idx="2">
                  <c:v>324.39999999999998</c:v>
                </c:pt>
                <c:pt idx="3">
                  <c:v>327.9</c:v>
                </c:pt>
                <c:pt idx="4">
                  <c:v>332.6</c:v>
                </c:pt>
                <c:pt idx="5">
                  <c:v>342.1</c:v>
                </c:pt>
                <c:pt idx="6">
                  <c:v>339</c:v>
                </c:pt>
                <c:pt idx="7">
                  <c:v>339.5</c:v>
                </c:pt>
                <c:pt idx="8">
                  <c:v>335.6</c:v>
                </c:pt>
                <c:pt idx="9">
                  <c:v>334.1</c:v>
                </c:pt>
                <c:pt idx="10">
                  <c:v>331.3</c:v>
                </c:pt>
                <c:pt idx="11">
                  <c:v>330.6</c:v>
                </c:pt>
              </c:numCache>
            </c:numRef>
          </c:val>
          <c:smooth val="0"/>
          <c:extLst>
            <c:ext xmlns:c16="http://schemas.microsoft.com/office/drawing/2014/chart" uri="{C3380CC4-5D6E-409C-BE32-E72D297353CC}">
              <c16:uniqueId val="{00000006-5DE9-42A2-BA4D-E4C9B4EC42DD}"/>
            </c:ext>
          </c:extLst>
        </c:ser>
        <c:ser>
          <c:idx val="2"/>
          <c:order val="7"/>
          <c:tx>
            <c:v>1960</c:v>
          </c:tx>
          <c:spPr>
            <a:ln>
              <a:solidFill>
                <a:schemeClr val="bg1">
                  <a:lumMod val="65000"/>
                </a:schemeClr>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Data!$B$23:$M$23</c:f>
              <c:numCache>
                <c:formatCode>0.0</c:formatCode>
                <c:ptCount val="12"/>
                <c:pt idx="0">
                  <c:v>267.10000000000002</c:v>
                </c:pt>
                <c:pt idx="1">
                  <c:v>265.10000000000002</c:v>
                </c:pt>
                <c:pt idx="2">
                  <c:v>263</c:v>
                </c:pt>
                <c:pt idx="3">
                  <c:v>267.5</c:v>
                </c:pt>
                <c:pt idx="4">
                  <c:v>275.60000000000002</c:v>
                </c:pt>
                <c:pt idx="5">
                  <c:v>289.3</c:v>
                </c:pt>
                <c:pt idx="6">
                  <c:v>292.10000000000002</c:v>
                </c:pt>
                <c:pt idx="7">
                  <c:v>292.5</c:v>
                </c:pt>
                <c:pt idx="8">
                  <c:v>284.8</c:v>
                </c:pt>
                <c:pt idx="9">
                  <c:v>281.39999999999998</c:v>
                </c:pt>
                <c:pt idx="10">
                  <c:v>275.60000000000002</c:v>
                </c:pt>
                <c:pt idx="11">
                  <c:v>275.89999999999998</c:v>
                </c:pt>
              </c:numCache>
            </c:numRef>
          </c:val>
          <c:smooth val="0"/>
          <c:extLst>
            <c:ext xmlns:c16="http://schemas.microsoft.com/office/drawing/2014/chart" uri="{C3380CC4-5D6E-409C-BE32-E72D297353CC}">
              <c16:uniqueId val="{00000007-5DE9-42A2-BA4D-E4C9B4EC42DD}"/>
            </c:ext>
          </c:extLst>
        </c:ser>
        <c:ser>
          <c:idx val="0"/>
          <c:order val="8"/>
          <c:tx>
            <c:v>1950</c:v>
          </c:tx>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Data!$B$13:$M$13</c:f>
              <c:numCache>
                <c:formatCode>0.0</c:formatCode>
                <c:ptCount val="12"/>
                <c:pt idx="0">
                  <c:v>236.1</c:v>
                </c:pt>
                <c:pt idx="1">
                  <c:v>237</c:v>
                </c:pt>
                <c:pt idx="2">
                  <c:v>234.9</c:v>
                </c:pt>
                <c:pt idx="3">
                  <c:v>237</c:v>
                </c:pt>
                <c:pt idx="4">
                  <c:v>245.9</c:v>
                </c:pt>
                <c:pt idx="5">
                  <c:v>260</c:v>
                </c:pt>
                <c:pt idx="6">
                  <c:v>264.60000000000002</c:v>
                </c:pt>
                <c:pt idx="7">
                  <c:v>273</c:v>
                </c:pt>
                <c:pt idx="8">
                  <c:v>270.2</c:v>
                </c:pt>
                <c:pt idx="9">
                  <c:v>264.7</c:v>
                </c:pt>
                <c:pt idx="10">
                  <c:v>259.8</c:v>
                </c:pt>
                <c:pt idx="11">
                  <c:v>264</c:v>
                </c:pt>
              </c:numCache>
            </c:numRef>
          </c:val>
          <c:smooth val="0"/>
          <c:extLst>
            <c:ext xmlns:c16="http://schemas.microsoft.com/office/drawing/2014/chart" uri="{C3380CC4-5D6E-409C-BE32-E72D297353CC}">
              <c16:uniqueId val="{00000008-5DE9-42A2-BA4D-E4C9B4EC42DD}"/>
            </c:ext>
          </c:extLst>
        </c:ser>
        <c:ser>
          <c:idx val="1"/>
          <c:order val="9"/>
          <c:tx>
            <c:v>1940</c:v>
          </c:tx>
          <c:spPr>
            <a:ln w="31750">
              <a:solidFill>
                <a:srgbClr val="C00000"/>
              </a:solidFill>
            </a:ln>
          </c:spPr>
          <c:marker>
            <c:symbol val="none"/>
          </c:marker>
          <c:cat>
            <c:strRef>
              <c:f>Data!$B$1:$M$1</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Data!$B$3:$M$3</c:f>
              <c:numCache>
                <c:formatCode>0.0</c:formatCode>
                <c:ptCount val="12"/>
                <c:pt idx="0">
                  <c:v>208.1</c:v>
                </c:pt>
                <c:pt idx="1">
                  <c:v>206.7</c:v>
                </c:pt>
                <c:pt idx="2">
                  <c:v>204.1</c:v>
                </c:pt>
                <c:pt idx="3">
                  <c:v>204.4</c:v>
                </c:pt>
                <c:pt idx="4">
                  <c:v>208.1</c:v>
                </c:pt>
                <c:pt idx="5">
                  <c:v>216.3</c:v>
                </c:pt>
                <c:pt idx="6">
                  <c:v>224.1</c:v>
                </c:pt>
                <c:pt idx="7">
                  <c:v>228</c:v>
                </c:pt>
                <c:pt idx="8">
                  <c:v>229.6</c:v>
                </c:pt>
                <c:pt idx="9">
                  <c:v>221.9</c:v>
                </c:pt>
                <c:pt idx="10">
                  <c:v>221.8</c:v>
                </c:pt>
                <c:pt idx="11">
                  <c:v>225.2</c:v>
                </c:pt>
              </c:numCache>
            </c:numRef>
          </c:val>
          <c:smooth val="0"/>
          <c:extLst>
            <c:ext xmlns:c16="http://schemas.microsoft.com/office/drawing/2014/chart" uri="{C3380CC4-5D6E-409C-BE32-E72D297353CC}">
              <c16:uniqueId val="{00000009-5DE9-42A2-BA4D-E4C9B4EC42DD}"/>
            </c:ext>
          </c:extLst>
        </c:ser>
        <c:dLbls>
          <c:showLegendKey val="0"/>
          <c:showVal val="0"/>
          <c:showCatName val="0"/>
          <c:showSerName val="0"/>
          <c:showPercent val="0"/>
          <c:showBubbleSize val="0"/>
        </c:dLbls>
        <c:smooth val="0"/>
        <c:axId val="183847168"/>
        <c:axId val="183853056"/>
      </c:lineChart>
      <c:catAx>
        <c:axId val="183847168"/>
        <c:scaling>
          <c:orientation val="minMax"/>
        </c:scaling>
        <c:delete val="0"/>
        <c:axPos val="b"/>
        <c:numFmt formatCode="General" sourceLinked="1"/>
        <c:majorTickMark val="none"/>
        <c:minorTickMark val="in"/>
        <c:tickLblPos val="nextTo"/>
        <c:txPr>
          <a:bodyPr rot="0" vert="horz"/>
          <a:lstStyle/>
          <a:p>
            <a:pPr>
              <a:defRPr sz="1800" b="0" i="0" u="none" strike="noStrike" baseline="0">
                <a:solidFill>
                  <a:srgbClr val="000000"/>
                </a:solidFill>
                <a:latin typeface="Calibri"/>
                <a:ea typeface="Calibri"/>
                <a:cs typeface="Calibri"/>
              </a:defRPr>
            </a:pPr>
            <a:endParaRPr lang="en-US"/>
          </a:p>
        </c:txPr>
        <c:crossAx val="183853056"/>
        <c:crosses val="autoZero"/>
        <c:auto val="1"/>
        <c:lblAlgn val="ctr"/>
        <c:lblOffset val="100"/>
        <c:tickLblSkip val="1"/>
        <c:noMultiLvlLbl val="0"/>
      </c:catAx>
      <c:valAx>
        <c:axId val="183853056"/>
        <c:scaling>
          <c:orientation val="minMax"/>
          <c:max val="650"/>
          <c:min val="200"/>
        </c:scaling>
        <c:delete val="0"/>
        <c:axPos val="l"/>
        <c:majorGridlines/>
        <c:title>
          <c:tx>
            <c:rich>
              <a:bodyPr/>
              <a:lstStyle/>
              <a:p>
                <a:pPr>
                  <a:defRPr sz="1400" b="0" i="0" u="none" strike="noStrike" baseline="0">
                    <a:solidFill>
                      <a:srgbClr val="000000"/>
                    </a:solidFill>
                    <a:latin typeface="Arial"/>
                    <a:ea typeface="Arial"/>
                    <a:cs typeface="Arial"/>
                  </a:defRPr>
                </a:pPr>
                <a:r>
                  <a:rPr lang="en-US" sz="1800" b="0"/>
                  <a:t>Nonfarm Payroll Jobs </a:t>
                </a:r>
                <a:r>
                  <a:rPr lang="en-US" b="0" i="1"/>
                  <a:t>(in</a:t>
                </a:r>
                <a:r>
                  <a:rPr lang="en-US" b="0" i="1" baseline="0"/>
                  <a:t> thousands)</a:t>
                </a:r>
                <a:endParaRPr lang="en-US" b="0" i="1"/>
              </a:p>
            </c:rich>
          </c:tx>
          <c:overlay val="0"/>
        </c:title>
        <c:numFmt formatCode="#,##0" sourceLinked="0"/>
        <c:majorTickMark val="none"/>
        <c:minorTickMark val="none"/>
        <c:tickLblPos val="nextTo"/>
        <c:spPr>
          <a:ln>
            <a:noFill/>
          </a:ln>
        </c:spPr>
        <c:txPr>
          <a:bodyPr rot="0" vert="horz"/>
          <a:lstStyle/>
          <a:p>
            <a:pPr>
              <a:defRPr sz="1800" b="0" i="0" u="none" strike="noStrike" baseline="0">
                <a:solidFill>
                  <a:srgbClr val="000000"/>
                </a:solidFill>
                <a:latin typeface="Calibri"/>
                <a:ea typeface="Calibri"/>
                <a:cs typeface="Calibri"/>
              </a:defRPr>
            </a:pPr>
            <a:endParaRPr lang="en-US"/>
          </a:p>
        </c:txPr>
        <c:crossAx val="183847168"/>
        <c:crosses val="autoZero"/>
        <c:crossBetween val="between"/>
        <c:majorUnit val="50"/>
      </c:valAx>
      <c:spPr>
        <a:noFill/>
        <a:ln w="12700">
          <a:noFill/>
        </a:ln>
      </c:spPr>
    </c:plotArea>
    <c:legend>
      <c:legendPos val="r"/>
      <c:layout>
        <c:manualLayout>
          <c:xMode val="edge"/>
          <c:yMode val="edge"/>
          <c:x val="0.84093179788327865"/>
          <c:y val="0.1241439062760397"/>
          <c:w val="0.11801882014887442"/>
          <c:h val="0.70374210105865176"/>
        </c:manualLayout>
      </c:layout>
      <c:overlay val="0"/>
      <c:txPr>
        <a:bodyPr/>
        <a:lstStyle/>
        <a:p>
          <a:pPr>
            <a:defRPr sz="18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Jobs!$B$1</c:f>
              <c:strCache>
                <c:ptCount val="1"/>
                <c:pt idx="0">
                  <c:v>Manufacturing</c:v>
                </c:pt>
              </c:strCache>
            </c:strRef>
          </c:tx>
          <c:spPr>
            <a:ln w="63500" cap="rnd">
              <a:solidFill>
                <a:srgbClr val="FF0000"/>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Jobs!$B$215:$B$334</c:f>
              <c:numCache>
                <c:formatCode>General</c:formatCode>
                <c:ptCount val="120"/>
                <c:pt idx="0">
                  <c:v>80900</c:v>
                </c:pt>
                <c:pt idx="1">
                  <c:v>81400</c:v>
                </c:pt>
                <c:pt idx="2">
                  <c:v>81100</c:v>
                </c:pt>
                <c:pt idx="3">
                  <c:v>80900</c:v>
                </c:pt>
                <c:pt idx="4">
                  <c:v>81300</c:v>
                </c:pt>
                <c:pt idx="5">
                  <c:v>79600</c:v>
                </c:pt>
                <c:pt idx="6">
                  <c:v>81400</c:v>
                </c:pt>
                <c:pt idx="7">
                  <c:v>80700</c:v>
                </c:pt>
                <c:pt idx="8">
                  <c:v>80400</c:v>
                </c:pt>
                <c:pt idx="9">
                  <c:v>80000</c:v>
                </c:pt>
                <c:pt idx="10">
                  <c:v>79500</c:v>
                </c:pt>
                <c:pt idx="11">
                  <c:v>79500</c:v>
                </c:pt>
                <c:pt idx="12">
                  <c:v>81300</c:v>
                </c:pt>
                <c:pt idx="13">
                  <c:v>81500</c:v>
                </c:pt>
                <c:pt idx="14">
                  <c:v>80800</c:v>
                </c:pt>
                <c:pt idx="15">
                  <c:v>81500</c:v>
                </c:pt>
                <c:pt idx="16">
                  <c:v>82200</c:v>
                </c:pt>
                <c:pt idx="17">
                  <c:v>80600</c:v>
                </c:pt>
                <c:pt idx="18">
                  <c:v>82300</c:v>
                </c:pt>
                <c:pt idx="19">
                  <c:v>81700</c:v>
                </c:pt>
                <c:pt idx="20">
                  <c:v>81100</c:v>
                </c:pt>
                <c:pt idx="21">
                  <c:v>80400</c:v>
                </c:pt>
                <c:pt idx="22">
                  <c:v>80300</c:v>
                </c:pt>
                <c:pt idx="23">
                  <c:v>80000</c:v>
                </c:pt>
                <c:pt idx="24">
                  <c:v>82100</c:v>
                </c:pt>
                <c:pt idx="25">
                  <c:v>82100</c:v>
                </c:pt>
                <c:pt idx="26">
                  <c:v>81000</c:v>
                </c:pt>
                <c:pt idx="27">
                  <c:v>81900</c:v>
                </c:pt>
                <c:pt idx="28">
                  <c:v>82400</c:v>
                </c:pt>
                <c:pt idx="29">
                  <c:v>79900</c:v>
                </c:pt>
                <c:pt idx="30">
                  <c:v>82000</c:v>
                </c:pt>
                <c:pt idx="31">
                  <c:v>81100</c:v>
                </c:pt>
                <c:pt idx="32">
                  <c:v>79500</c:v>
                </c:pt>
                <c:pt idx="33">
                  <c:v>78700</c:v>
                </c:pt>
                <c:pt idx="34">
                  <c:v>78300</c:v>
                </c:pt>
                <c:pt idx="35">
                  <c:v>79100</c:v>
                </c:pt>
                <c:pt idx="36">
                  <c:v>81500</c:v>
                </c:pt>
                <c:pt idx="37">
                  <c:v>81200</c:v>
                </c:pt>
                <c:pt idx="38">
                  <c:v>80700</c:v>
                </c:pt>
                <c:pt idx="39">
                  <c:v>81700</c:v>
                </c:pt>
                <c:pt idx="40">
                  <c:v>82400</c:v>
                </c:pt>
                <c:pt idx="41">
                  <c:v>80500</c:v>
                </c:pt>
                <c:pt idx="42">
                  <c:v>82300</c:v>
                </c:pt>
                <c:pt idx="43">
                  <c:v>81800</c:v>
                </c:pt>
                <c:pt idx="44">
                  <c:v>81100</c:v>
                </c:pt>
                <c:pt idx="45">
                  <c:v>80300</c:v>
                </c:pt>
                <c:pt idx="46">
                  <c:v>80200</c:v>
                </c:pt>
                <c:pt idx="47">
                  <c:v>81000</c:v>
                </c:pt>
                <c:pt idx="48">
                  <c:v>82900</c:v>
                </c:pt>
                <c:pt idx="49">
                  <c:v>83400</c:v>
                </c:pt>
                <c:pt idx="50">
                  <c:v>83100</c:v>
                </c:pt>
                <c:pt idx="51">
                  <c:v>83900</c:v>
                </c:pt>
                <c:pt idx="52">
                  <c:v>84900</c:v>
                </c:pt>
                <c:pt idx="53">
                  <c:v>81100</c:v>
                </c:pt>
                <c:pt idx="54">
                  <c:v>84800</c:v>
                </c:pt>
                <c:pt idx="55">
                  <c:v>83800</c:v>
                </c:pt>
                <c:pt idx="56">
                  <c:v>82900</c:v>
                </c:pt>
                <c:pt idx="57">
                  <c:v>82000</c:v>
                </c:pt>
                <c:pt idx="58">
                  <c:v>82200</c:v>
                </c:pt>
                <c:pt idx="59">
                  <c:v>83500</c:v>
                </c:pt>
                <c:pt idx="60">
                  <c:v>84800</c:v>
                </c:pt>
                <c:pt idx="61">
                  <c:v>85300</c:v>
                </c:pt>
                <c:pt idx="62">
                  <c:v>84300</c:v>
                </c:pt>
                <c:pt idx="63">
                  <c:v>84900</c:v>
                </c:pt>
                <c:pt idx="64">
                  <c:v>85000</c:v>
                </c:pt>
                <c:pt idx="65">
                  <c:v>81400</c:v>
                </c:pt>
                <c:pt idx="66">
                  <c:v>84300</c:v>
                </c:pt>
                <c:pt idx="67">
                  <c:v>83400</c:v>
                </c:pt>
                <c:pt idx="68">
                  <c:v>82500</c:v>
                </c:pt>
                <c:pt idx="69">
                  <c:v>81400</c:v>
                </c:pt>
                <c:pt idx="70">
                  <c:v>81400</c:v>
                </c:pt>
                <c:pt idx="71">
                  <c:v>82000</c:v>
                </c:pt>
                <c:pt idx="72">
                  <c:v>83500</c:v>
                </c:pt>
                <c:pt idx="73">
                  <c:v>83800</c:v>
                </c:pt>
                <c:pt idx="74">
                  <c:v>83700</c:v>
                </c:pt>
                <c:pt idx="75">
                  <c:v>83400</c:v>
                </c:pt>
                <c:pt idx="76">
                  <c:v>84800</c:v>
                </c:pt>
                <c:pt idx="77">
                  <c:v>81800</c:v>
                </c:pt>
                <c:pt idx="78">
                  <c:v>83300</c:v>
                </c:pt>
                <c:pt idx="79">
                  <c:v>82500</c:v>
                </c:pt>
                <c:pt idx="80">
                  <c:v>81700</c:v>
                </c:pt>
                <c:pt idx="81">
                  <c:v>80700</c:v>
                </c:pt>
                <c:pt idx="82">
                  <c:v>80400</c:v>
                </c:pt>
                <c:pt idx="83">
                  <c:v>80600</c:v>
                </c:pt>
                <c:pt idx="84">
                  <c:v>83400</c:v>
                </c:pt>
                <c:pt idx="85">
                  <c:v>84200</c:v>
                </c:pt>
                <c:pt idx="86">
                  <c:v>84400</c:v>
                </c:pt>
                <c:pt idx="87">
                  <c:v>85600</c:v>
                </c:pt>
                <c:pt idx="88">
                  <c:v>86500</c:v>
                </c:pt>
                <c:pt idx="89">
                  <c:v>83600</c:v>
                </c:pt>
                <c:pt idx="90">
                  <c:v>84700</c:v>
                </c:pt>
                <c:pt idx="91">
                  <c:v>84200</c:v>
                </c:pt>
                <c:pt idx="92">
                  <c:v>83400</c:v>
                </c:pt>
                <c:pt idx="93">
                  <c:v>82500</c:v>
                </c:pt>
                <c:pt idx="94">
                  <c:v>82600</c:v>
                </c:pt>
                <c:pt idx="95">
                  <c:v>83300</c:v>
                </c:pt>
                <c:pt idx="96">
                  <c:v>87200</c:v>
                </c:pt>
                <c:pt idx="97">
                  <c:v>87900</c:v>
                </c:pt>
                <c:pt idx="98">
                  <c:v>87800</c:v>
                </c:pt>
                <c:pt idx="99">
                  <c:v>87900</c:v>
                </c:pt>
                <c:pt idx="100">
                  <c:v>89300</c:v>
                </c:pt>
                <c:pt idx="101">
                  <c:v>86500</c:v>
                </c:pt>
                <c:pt idx="102">
                  <c:v>88800</c:v>
                </c:pt>
                <c:pt idx="103">
                  <c:v>87500</c:v>
                </c:pt>
                <c:pt idx="104">
                  <c:v>87100</c:v>
                </c:pt>
                <c:pt idx="105">
                  <c:v>86400</c:v>
                </c:pt>
                <c:pt idx="106">
                  <c:v>86700</c:v>
                </c:pt>
                <c:pt idx="107">
                  <c:v>88100</c:v>
                </c:pt>
                <c:pt idx="108">
                  <c:v>90000</c:v>
                </c:pt>
                <c:pt idx="109">
                  <c:v>90600</c:v>
                </c:pt>
                <c:pt idx="110">
                  <c:v>92200</c:v>
                </c:pt>
                <c:pt idx="111">
                  <c:v>93700</c:v>
                </c:pt>
                <c:pt idx="112">
                  <c:v>95700</c:v>
                </c:pt>
                <c:pt idx="113">
                  <c:v>92000</c:v>
                </c:pt>
                <c:pt idx="114">
                  <c:v>95700</c:v>
                </c:pt>
                <c:pt idx="115">
                  <c:v>93900</c:v>
                </c:pt>
                <c:pt idx="116">
                  <c:v>93300</c:v>
                </c:pt>
                <c:pt idx="117">
                  <c:v>92700</c:v>
                </c:pt>
                <c:pt idx="118">
                  <c:v>92600</c:v>
                </c:pt>
                <c:pt idx="119">
                  <c:v>93200</c:v>
                </c:pt>
              </c:numCache>
            </c:numRef>
          </c:val>
          <c:smooth val="0"/>
          <c:extLst>
            <c:ext xmlns:c16="http://schemas.microsoft.com/office/drawing/2014/chart" uri="{C3380CC4-5D6E-409C-BE32-E72D297353CC}">
              <c16:uniqueId val="{00000000-A4F6-4B58-9990-77CAF263F1CE}"/>
            </c:ext>
          </c:extLst>
        </c:ser>
        <c:ser>
          <c:idx val="2"/>
          <c:order val="1"/>
          <c:tx>
            <c:strRef>
              <c:f>Jobs!$D$1</c:f>
              <c:strCache>
                <c:ptCount val="1"/>
                <c:pt idx="0">
                  <c:v>Retail Trade</c:v>
                </c:pt>
              </c:strCache>
            </c:strRef>
          </c:tx>
          <c:spPr>
            <a:ln w="28575" cap="rnd">
              <a:solidFill>
                <a:schemeClr val="tx1"/>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Jobs!$D$215:$D$334</c:f>
              <c:numCache>
                <c:formatCode>General</c:formatCode>
                <c:ptCount val="120"/>
                <c:pt idx="0">
                  <c:v>87300</c:v>
                </c:pt>
                <c:pt idx="1">
                  <c:v>86100</c:v>
                </c:pt>
                <c:pt idx="2">
                  <c:v>84100</c:v>
                </c:pt>
                <c:pt idx="3">
                  <c:v>82300</c:v>
                </c:pt>
                <c:pt idx="4">
                  <c:v>83500</c:v>
                </c:pt>
                <c:pt idx="5">
                  <c:v>83000</c:v>
                </c:pt>
                <c:pt idx="6">
                  <c:v>81900</c:v>
                </c:pt>
                <c:pt idx="7">
                  <c:v>79100</c:v>
                </c:pt>
                <c:pt idx="8">
                  <c:v>77400</c:v>
                </c:pt>
                <c:pt idx="9">
                  <c:v>76500</c:v>
                </c:pt>
                <c:pt idx="10">
                  <c:v>76200</c:v>
                </c:pt>
                <c:pt idx="11">
                  <c:v>77200</c:v>
                </c:pt>
                <c:pt idx="12">
                  <c:v>84200</c:v>
                </c:pt>
                <c:pt idx="13">
                  <c:v>83000</c:v>
                </c:pt>
                <c:pt idx="14">
                  <c:v>80700</c:v>
                </c:pt>
                <c:pt idx="15">
                  <c:v>80300</c:v>
                </c:pt>
                <c:pt idx="16">
                  <c:v>80900</c:v>
                </c:pt>
                <c:pt idx="17">
                  <c:v>80100</c:v>
                </c:pt>
                <c:pt idx="18">
                  <c:v>79300</c:v>
                </c:pt>
                <c:pt idx="19">
                  <c:v>76400</c:v>
                </c:pt>
                <c:pt idx="20">
                  <c:v>74200</c:v>
                </c:pt>
                <c:pt idx="21">
                  <c:v>73700</c:v>
                </c:pt>
                <c:pt idx="22">
                  <c:v>73400</c:v>
                </c:pt>
                <c:pt idx="23">
                  <c:v>74900</c:v>
                </c:pt>
                <c:pt idx="24">
                  <c:v>82500</c:v>
                </c:pt>
                <c:pt idx="25">
                  <c:v>81600</c:v>
                </c:pt>
                <c:pt idx="26">
                  <c:v>79800</c:v>
                </c:pt>
                <c:pt idx="27">
                  <c:v>78700</c:v>
                </c:pt>
                <c:pt idx="28">
                  <c:v>79800</c:v>
                </c:pt>
                <c:pt idx="29">
                  <c:v>79300</c:v>
                </c:pt>
                <c:pt idx="30">
                  <c:v>78400</c:v>
                </c:pt>
                <c:pt idx="31">
                  <c:v>75400</c:v>
                </c:pt>
                <c:pt idx="32">
                  <c:v>73300</c:v>
                </c:pt>
                <c:pt idx="33">
                  <c:v>71300</c:v>
                </c:pt>
                <c:pt idx="34">
                  <c:v>71300</c:v>
                </c:pt>
                <c:pt idx="35">
                  <c:v>73300</c:v>
                </c:pt>
                <c:pt idx="36">
                  <c:v>79200</c:v>
                </c:pt>
                <c:pt idx="37">
                  <c:v>78400</c:v>
                </c:pt>
                <c:pt idx="38">
                  <c:v>76300</c:v>
                </c:pt>
                <c:pt idx="39">
                  <c:v>75400</c:v>
                </c:pt>
                <c:pt idx="40">
                  <c:v>76900</c:v>
                </c:pt>
                <c:pt idx="41">
                  <c:v>76500</c:v>
                </c:pt>
                <c:pt idx="42">
                  <c:v>75600</c:v>
                </c:pt>
                <c:pt idx="43">
                  <c:v>73200</c:v>
                </c:pt>
                <c:pt idx="44">
                  <c:v>71000</c:v>
                </c:pt>
                <c:pt idx="45">
                  <c:v>69600</c:v>
                </c:pt>
                <c:pt idx="46">
                  <c:v>70300</c:v>
                </c:pt>
                <c:pt idx="47">
                  <c:v>72600</c:v>
                </c:pt>
                <c:pt idx="48">
                  <c:v>77600</c:v>
                </c:pt>
                <c:pt idx="49">
                  <c:v>77200</c:v>
                </c:pt>
                <c:pt idx="50">
                  <c:v>76200</c:v>
                </c:pt>
                <c:pt idx="51">
                  <c:v>76800</c:v>
                </c:pt>
                <c:pt idx="52">
                  <c:v>77200</c:v>
                </c:pt>
                <c:pt idx="53">
                  <c:v>76500</c:v>
                </c:pt>
                <c:pt idx="54">
                  <c:v>76700</c:v>
                </c:pt>
                <c:pt idx="55">
                  <c:v>74100</c:v>
                </c:pt>
                <c:pt idx="56">
                  <c:v>72100</c:v>
                </c:pt>
                <c:pt idx="57">
                  <c:v>70900</c:v>
                </c:pt>
                <c:pt idx="58">
                  <c:v>71200</c:v>
                </c:pt>
                <c:pt idx="59">
                  <c:v>73000</c:v>
                </c:pt>
                <c:pt idx="60">
                  <c:v>78600</c:v>
                </c:pt>
                <c:pt idx="61">
                  <c:v>77800</c:v>
                </c:pt>
                <c:pt idx="62">
                  <c:v>76600</c:v>
                </c:pt>
                <c:pt idx="63">
                  <c:v>76100</c:v>
                </c:pt>
                <c:pt idx="64">
                  <c:v>76900</c:v>
                </c:pt>
                <c:pt idx="65">
                  <c:v>76000</c:v>
                </c:pt>
                <c:pt idx="66">
                  <c:v>74900</c:v>
                </c:pt>
                <c:pt idx="67">
                  <c:v>72300</c:v>
                </c:pt>
                <c:pt idx="68">
                  <c:v>70700</c:v>
                </c:pt>
                <c:pt idx="69">
                  <c:v>69400</c:v>
                </c:pt>
                <c:pt idx="70">
                  <c:v>69500</c:v>
                </c:pt>
                <c:pt idx="71">
                  <c:v>71200</c:v>
                </c:pt>
                <c:pt idx="72">
                  <c:v>76400</c:v>
                </c:pt>
                <c:pt idx="73">
                  <c:v>76100</c:v>
                </c:pt>
                <c:pt idx="74">
                  <c:v>74600</c:v>
                </c:pt>
                <c:pt idx="75">
                  <c:v>73600</c:v>
                </c:pt>
                <c:pt idx="76">
                  <c:v>74800</c:v>
                </c:pt>
                <c:pt idx="77">
                  <c:v>73900</c:v>
                </c:pt>
                <c:pt idx="78">
                  <c:v>72300</c:v>
                </c:pt>
                <c:pt idx="79">
                  <c:v>70600</c:v>
                </c:pt>
                <c:pt idx="80">
                  <c:v>68700</c:v>
                </c:pt>
                <c:pt idx="81">
                  <c:v>67000</c:v>
                </c:pt>
                <c:pt idx="82">
                  <c:v>67000</c:v>
                </c:pt>
                <c:pt idx="83">
                  <c:v>68200</c:v>
                </c:pt>
                <c:pt idx="84">
                  <c:v>74400</c:v>
                </c:pt>
                <c:pt idx="85">
                  <c:v>73100</c:v>
                </c:pt>
                <c:pt idx="86">
                  <c:v>72000</c:v>
                </c:pt>
                <c:pt idx="87">
                  <c:v>71400</c:v>
                </c:pt>
                <c:pt idx="88">
                  <c:v>72900</c:v>
                </c:pt>
                <c:pt idx="89">
                  <c:v>72400</c:v>
                </c:pt>
                <c:pt idx="90">
                  <c:v>70600</c:v>
                </c:pt>
                <c:pt idx="91">
                  <c:v>68100</c:v>
                </c:pt>
                <c:pt idx="92">
                  <c:v>66200</c:v>
                </c:pt>
                <c:pt idx="93">
                  <c:v>65300</c:v>
                </c:pt>
                <c:pt idx="94">
                  <c:v>65400</c:v>
                </c:pt>
                <c:pt idx="95">
                  <c:v>67500</c:v>
                </c:pt>
                <c:pt idx="96">
                  <c:v>72300</c:v>
                </c:pt>
                <c:pt idx="97">
                  <c:v>71700</c:v>
                </c:pt>
                <c:pt idx="98">
                  <c:v>70900</c:v>
                </c:pt>
                <c:pt idx="99">
                  <c:v>70800</c:v>
                </c:pt>
                <c:pt idx="100">
                  <c:v>72700</c:v>
                </c:pt>
                <c:pt idx="101">
                  <c:v>71500</c:v>
                </c:pt>
                <c:pt idx="102">
                  <c:v>70600</c:v>
                </c:pt>
                <c:pt idx="103">
                  <c:v>68300</c:v>
                </c:pt>
                <c:pt idx="104">
                  <c:v>66700</c:v>
                </c:pt>
                <c:pt idx="105">
                  <c:v>66700</c:v>
                </c:pt>
                <c:pt idx="106">
                  <c:v>67100</c:v>
                </c:pt>
                <c:pt idx="107">
                  <c:v>69700</c:v>
                </c:pt>
                <c:pt idx="108">
                  <c:v>77800</c:v>
                </c:pt>
                <c:pt idx="109">
                  <c:v>77100</c:v>
                </c:pt>
                <c:pt idx="110">
                  <c:v>76000</c:v>
                </c:pt>
                <c:pt idx="111">
                  <c:v>74900</c:v>
                </c:pt>
                <c:pt idx="112">
                  <c:v>76100</c:v>
                </c:pt>
                <c:pt idx="113">
                  <c:v>76000</c:v>
                </c:pt>
                <c:pt idx="114">
                  <c:v>76300</c:v>
                </c:pt>
                <c:pt idx="115">
                  <c:v>74300</c:v>
                </c:pt>
                <c:pt idx="116">
                  <c:v>72800</c:v>
                </c:pt>
                <c:pt idx="117">
                  <c:v>72900</c:v>
                </c:pt>
                <c:pt idx="118">
                  <c:v>73200</c:v>
                </c:pt>
                <c:pt idx="119">
                  <c:v>75700</c:v>
                </c:pt>
              </c:numCache>
            </c:numRef>
          </c:val>
          <c:smooth val="0"/>
          <c:extLst>
            <c:ext xmlns:c16="http://schemas.microsoft.com/office/drawing/2014/chart" uri="{C3380CC4-5D6E-409C-BE32-E72D297353CC}">
              <c16:uniqueId val="{00000001-A4F6-4B58-9990-77CAF263F1CE}"/>
            </c:ext>
          </c:extLst>
        </c:ser>
        <c:ser>
          <c:idx val="3"/>
          <c:order val="2"/>
          <c:tx>
            <c:strRef>
              <c:f>Jobs!$E$1</c:f>
              <c:strCache>
                <c:ptCount val="1"/>
                <c:pt idx="0">
                  <c:v>Healthcare</c:v>
                </c:pt>
              </c:strCache>
            </c:strRef>
          </c:tx>
          <c:spPr>
            <a:ln w="63500" cap="rnd">
              <a:solidFill>
                <a:srgbClr val="FFC000"/>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Jobs!$E$215:$E$334</c:f>
              <c:numCache>
                <c:formatCode>General</c:formatCode>
                <c:ptCount val="120"/>
                <c:pt idx="0">
                  <c:v>80400</c:v>
                </c:pt>
                <c:pt idx="1">
                  <c:v>80000</c:v>
                </c:pt>
                <c:pt idx="2">
                  <c:v>80300</c:v>
                </c:pt>
                <c:pt idx="3">
                  <c:v>79400</c:v>
                </c:pt>
                <c:pt idx="4">
                  <c:v>79300</c:v>
                </c:pt>
                <c:pt idx="5">
                  <c:v>79000</c:v>
                </c:pt>
                <c:pt idx="6">
                  <c:v>79300</c:v>
                </c:pt>
                <c:pt idx="7">
                  <c:v>79000</c:v>
                </c:pt>
                <c:pt idx="8">
                  <c:v>78700</c:v>
                </c:pt>
                <c:pt idx="9">
                  <c:v>78300</c:v>
                </c:pt>
                <c:pt idx="10">
                  <c:v>78100</c:v>
                </c:pt>
                <c:pt idx="11">
                  <c:v>77500</c:v>
                </c:pt>
                <c:pt idx="12">
                  <c:v>77800</c:v>
                </c:pt>
                <c:pt idx="13">
                  <c:v>77300</c:v>
                </c:pt>
                <c:pt idx="14">
                  <c:v>76900</c:v>
                </c:pt>
                <c:pt idx="15">
                  <c:v>76700</c:v>
                </c:pt>
                <c:pt idx="16">
                  <c:v>76100</c:v>
                </c:pt>
                <c:pt idx="17">
                  <c:v>76100</c:v>
                </c:pt>
                <c:pt idx="18">
                  <c:v>76200</c:v>
                </c:pt>
                <c:pt idx="19">
                  <c:v>76100</c:v>
                </c:pt>
                <c:pt idx="20">
                  <c:v>75700</c:v>
                </c:pt>
                <c:pt idx="21">
                  <c:v>74800</c:v>
                </c:pt>
                <c:pt idx="22">
                  <c:v>74500</c:v>
                </c:pt>
                <c:pt idx="23">
                  <c:v>73900</c:v>
                </c:pt>
                <c:pt idx="24">
                  <c:v>74600</c:v>
                </c:pt>
                <c:pt idx="25">
                  <c:v>74000</c:v>
                </c:pt>
                <c:pt idx="26">
                  <c:v>73700</c:v>
                </c:pt>
                <c:pt idx="27">
                  <c:v>74000</c:v>
                </c:pt>
                <c:pt idx="28">
                  <c:v>73500</c:v>
                </c:pt>
                <c:pt idx="29">
                  <c:v>73000</c:v>
                </c:pt>
                <c:pt idx="30">
                  <c:v>72800</c:v>
                </c:pt>
                <c:pt idx="31">
                  <c:v>72300</c:v>
                </c:pt>
                <c:pt idx="32">
                  <c:v>71700</c:v>
                </c:pt>
                <c:pt idx="33">
                  <c:v>71600</c:v>
                </c:pt>
                <c:pt idx="34">
                  <c:v>71000</c:v>
                </c:pt>
                <c:pt idx="35">
                  <c:v>70800</c:v>
                </c:pt>
                <c:pt idx="36">
                  <c:v>71100</c:v>
                </c:pt>
                <c:pt idx="37">
                  <c:v>70500</c:v>
                </c:pt>
                <c:pt idx="38">
                  <c:v>70000</c:v>
                </c:pt>
                <c:pt idx="39">
                  <c:v>69800</c:v>
                </c:pt>
                <c:pt idx="40">
                  <c:v>69500</c:v>
                </c:pt>
                <c:pt idx="41">
                  <c:v>69000</c:v>
                </c:pt>
                <c:pt idx="42">
                  <c:v>69300</c:v>
                </c:pt>
                <c:pt idx="43">
                  <c:v>69200</c:v>
                </c:pt>
                <c:pt idx="44">
                  <c:v>68900</c:v>
                </c:pt>
                <c:pt idx="45">
                  <c:v>68500</c:v>
                </c:pt>
                <c:pt idx="46">
                  <c:v>68100</c:v>
                </c:pt>
                <c:pt idx="47">
                  <c:v>67800</c:v>
                </c:pt>
                <c:pt idx="48">
                  <c:v>67800</c:v>
                </c:pt>
                <c:pt idx="49">
                  <c:v>67600</c:v>
                </c:pt>
                <c:pt idx="50">
                  <c:v>67400</c:v>
                </c:pt>
                <c:pt idx="51">
                  <c:v>67700</c:v>
                </c:pt>
                <c:pt idx="52">
                  <c:v>67200</c:v>
                </c:pt>
                <c:pt idx="53">
                  <c:v>67000</c:v>
                </c:pt>
                <c:pt idx="54">
                  <c:v>67000</c:v>
                </c:pt>
                <c:pt idx="55">
                  <c:v>66600</c:v>
                </c:pt>
                <c:pt idx="56">
                  <c:v>66300</c:v>
                </c:pt>
                <c:pt idx="57">
                  <c:v>66300</c:v>
                </c:pt>
                <c:pt idx="58">
                  <c:v>65700</c:v>
                </c:pt>
                <c:pt idx="59">
                  <c:v>65600</c:v>
                </c:pt>
                <c:pt idx="60">
                  <c:v>66500</c:v>
                </c:pt>
                <c:pt idx="61">
                  <c:v>66000</c:v>
                </c:pt>
                <c:pt idx="62">
                  <c:v>65900</c:v>
                </c:pt>
                <c:pt idx="63">
                  <c:v>65500</c:v>
                </c:pt>
                <c:pt idx="64">
                  <c:v>65100</c:v>
                </c:pt>
                <c:pt idx="65">
                  <c:v>65000</c:v>
                </c:pt>
                <c:pt idx="66">
                  <c:v>64600</c:v>
                </c:pt>
                <c:pt idx="67">
                  <c:v>64500</c:v>
                </c:pt>
                <c:pt idx="68">
                  <c:v>64300</c:v>
                </c:pt>
                <c:pt idx="69">
                  <c:v>63700</c:v>
                </c:pt>
                <c:pt idx="70">
                  <c:v>63300</c:v>
                </c:pt>
                <c:pt idx="71">
                  <c:v>63200</c:v>
                </c:pt>
                <c:pt idx="72">
                  <c:v>63400</c:v>
                </c:pt>
                <c:pt idx="73">
                  <c:v>63100</c:v>
                </c:pt>
                <c:pt idx="74">
                  <c:v>63100</c:v>
                </c:pt>
                <c:pt idx="75">
                  <c:v>63000</c:v>
                </c:pt>
                <c:pt idx="76">
                  <c:v>62400</c:v>
                </c:pt>
                <c:pt idx="77">
                  <c:v>62100</c:v>
                </c:pt>
                <c:pt idx="78">
                  <c:v>61700</c:v>
                </c:pt>
                <c:pt idx="79">
                  <c:v>61400</c:v>
                </c:pt>
                <c:pt idx="80">
                  <c:v>60900</c:v>
                </c:pt>
                <c:pt idx="81">
                  <c:v>60600</c:v>
                </c:pt>
                <c:pt idx="82">
                  <c:v>60100</c:v>
                </c:pt>
                <c:pt idx="83">
                  <c:v>60000</c:v>
                </c:pt>
                <c:pt idx="84">
                  <c:v>60400</c:v>
                </c:pt>
                <c:pt idx="85">
                  <c:v>60100</c:v>
                </c:pt>
                <c:pt idx="86">
                  <c:v>60200</c:v>
                </c:pt>
                <c:pt idx="87">
                  <c:v>59100</c:v>
                </c:pt>
                <c:pt idx="88">
                  <c:v>59400</c:v>
                </c:pt>
                <c:pt idx="89">
                  <c:v>59500</c:v>
                </c:pt>
                <c:pt idx="90">
                  <c:v>58800</c:v>
                </c:pt>
                <c:pt idx="91">
                  <c:v>58500</c:v>
                </c:pt>
                <c:pt idx="92">
                  <c:v>58200</c:v>
                </c:pt>
                <c:pt idx="93">
                  <c:v>57600</c:v>
                </c:pt>
                <c:pt idx="94">
                  <c:v>57600</c:v>
                </c:pt>
                <c:pt idx="95">
                  <c:v>57300</c:v>
                </c:pt>
                <c:pt idx="96">
                  <c:v>57400</c:v>
                </c:pt>
                <c:pt idx="97">
                  <c:v>57600</c:v>
                </c:pt>
                <c:pt idx="98">
                  <c:v>57400</c:v>
                </c:pt>
                <c:pt idx="99">
                  <c:v>57200</c:v>
                </c:pt>
                <c:pt idx="100">
                  <c:v>57000</c:v>
                </c:pt>
                <c:pt idx="101">
                  <c:v>56600</c:v>
                </c:pt>
                <c:pt idx="102">
                  <c:v>56700</c:v>
                </c:pt>
                <c:pt idx="103">
                  <c:v>56700</c:v>
                </c:pt>
                <c:pt idx="104">
                  <c:v>56400</c:v>
                </c:pt>
                <c:pt idx="105">
                  <c:v>56000</c:v>
                </c:pt>
                <c:pt idx="106">
                  <c:v>56000</c:v>
                </c:pt>
                <c:pt idx="107">
                  <c:v>56200</c:v>
                </c:pt>
                <c:pt idx="108">
                  <c:v>55400</c:v>
                </c:pt>
                <c:pt idx="109">
                  <c:v>55300</c:v>
                </c:pt>
                <c:pt idx="110">
                  <c:v>55400</c:v>
                </c:pt>
                <c:pt idx="111">
                  <c:v>55200</c:v>
                </c:pt>
                <c:pt idx="112">
                  <c:v>54900</c:v>
                </c:pt>
                <c:pt idx="113">
                  <c:v>55100</c:v>
                </c:pt>
                <c:pt idx="114">
                  <c:v>55500</c:v>
                </c:pt>
                <c:pt idx="115">
                  <c:v>55100</c:v>
                </c:pt>
                <c:pt idx="116">
                  <c:v>54900</c:v>
                </c:pt>
                <c:pt idx="117">
                  <c:v>54500</c:v>
                </c:pt>
                <c:pt idx="118">
                  <c:v>54200</c:v>
                </c:pt>
                <c:pt idx="119">
                  <c:v>54200</c:v>
                </c:pt>
              </c:numCache>
            </c:numRef>
          </c:val>
          <c:smooth val="0"/>
          <c:extLst>
            <c:ext xmlns:c16="http://schemas.microsoft.com/office/drawing/2014/chart" uri="{C3380CC4-5D6E-409C-BE32-E72D297353CC}">
              <c16:uniqueId val="{00000002-A4F6-4B58-9990-77CAF263F1CE}"/>
            </c:ext>
          </c:extLst>
        </c:ser>
        <c:ser>
          <c:idx val="8"/>
          <c:order val="3"/>
          <c:tx>
            <c:strRef>
              <c:f>Jobs!$J$1</c:f>
              <c:strCache>
                <c:ptCount val="1"/>
                <c:pt idx="0">
                  <c:v>Leisure &amp; Hospitality</c:v>
                </c:pt>
              </c:strCache>
            </c:strRef>
          </c:tx>
          <c:spPr>
            <a:ln w="63500" cap="rnd">
              <a:solidFill>
                <a:schemeClr val="accent3">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Jobs!$J$215:$J$334</c:f>
              <c:numCache>
                <c:formatCode>General</c:formatCode>
                <c:ptCount val="120"/>
                <c:pt idx="0">
                  <c:v>47700</c:v>
                </c:pt>
                <c:pt idx="1">
                  <c:v>48700</c:v>
                </c:pt>
                <c:pt idx="2">
                  <c:v>57000</c:v>
                </c:pt>
                <c:pt idx="3">
                  <c:v>61300</c:v>
                </c:pt>
                <c:pt idx="4">
                  <c:v>68400</c:v>
                </c:pt>
                <c:pt idx="5">
                  <c:v>68000</c:v>
                </c:pt>
                <c:pt idx="6">
                  <c:v>62100</c:v>
                </c:pt>
                <c:pt idx="7">
                  <c:v>55400</c:v>
                </c:pt>
                <c:pt idx="8">
                  <c:v>49300</c:v>
                </c:pt>
                <c:pt idx="9">
                  <c:v>45100</c:v>
                </c:pt>
                <c:pt idx="10">
                  <c:v>44500</c:v>
                </c:pt>
                <c:pt idx="11">
                  <c:v>43900</c:v>
                </c:pt>
                <c:pt idx="12">
                  <c:v>47500</c:v>
                </c:pt>
                <c:pt idx="13">
                  <c:v>48000</c:v>
                </c:pt>
                <c:pt idx="14">
                  <c:v>53400</c:v>
                </c:pt>
                <c:pt idx="15">
                  <c:v>60600</c:v>
                </c:pt>
                <c:pt idx="16">
                  <c:v>67000</c:v>
                </c:pt>
                <c:pt idx="17">
                  <c:v>66400</c:v>
                </c:pt>
                <c:pt idx="18">
                  <c:v>61000</c:v>
                </c:pt>
                <c:pt idx="19">
                  <c:v>54900</c:v>
                </c:pt>
                <c:pt idx="20">
                  <c:v>48400</c:v>
                </c:pt>
                <c:pt idx="21">
                  <c:v>44600</c:v>
                </c:pt>
                <c:pt idx="22">
                  <c:v>43900</c:v>
                </c:pt>
                <c:pt idx="23">
                  <c:v>43000</c:v>
                </c:pt>
                <c:pt idx="24">
                  <c:v>46900</c:v>
                </c:pt>
                <c:pt idx="25">
                  <c:v>47100</c:v>
                </c:pt>
                <c:pt idx="26">
                  <c:v>52600</c:v>
                </c:pt>
                <c:pt idx="27">
                  <c:v>58600</c:v>
                </c:pt>
                <c:pt idx="28">
                  <c:v>65300</c:v>
                </c:pt>
                <c:pt idx="29">
                  <c:v>65200</c:v>
                </c:pt>
                <c:pt idx="30">
                  <c:v>59200</c:v>
                </c:pt>
                <c:pt idx="31">
                  <c:v>52900</c:v>
                </c:pt>
                <c:pt idx="32">
                  <c:v>46700</c:v>
                </c:pt>
                <c:pt idx="33">
                  <c:v>43000</c:v>
                </c:pt>
                <c:pt idx="34">
                  <c:v>42300</c:v>
                </c:pt>
                <c:pt idx="35">
                  <c:v>42100</c:v>
                </c:pt>
                <c:pt idx="36">
                  <c:v>45600</c:v>
                </c:pt>
                <c:pt idx="37">
                  <c:v>46200</c:v>
                </c:pt>
                <c:pt idx="38">
                  <c:v>51800</c:v>
                </c:pt>
                <c:pt idx="39">
                  <c:v>57600</c:v>
                </c:pt>
                <c:pt idx="40">
                  <c:v>64900</c:v>
                </c:pt>
                <c:pt idx="41">
                  <c:v>64200</c:v>
                </c:pt>
                <c:pt idx="42">
                  <c:v>58700</c:v>
                </c:pt>
                <c:pt idx="43">
                  <c:v>52200</c:v>
                </c:pt>
                <c:pt idx="44">
                  <c:v>46300</c:v>
                </c:pt>
                <c:pt idx="45">
                  <c:v>43000</c:v>
                </c:pt>
                <c:pt idx="46">
                  <c:v>42300</c:v>
                </c:pt>
                <c:pt idx="47">
                  <c:v>41700</c:v>
                </c:pt>
                <c:pt idx="48">
                  <c:v>43800</c:v>
                </c:pt>
                <c:pt idx="49">
                  <c:v>44700</c:v>
                </c:pt>
                <c:pt idx="50">
                  <c:v>50700</c:v>
                </c:pt>
                <c:pt idx="51">
                  <c:v>57200</c:v>
                </c:pt>
                <c:pt idx="52">
                  <c:v>63800</c:v>
                </c:pt>
                <c:pt idx="53">
                  <c:v>63000</c:v>
                </c:pt>
                <c:pt idx="54">
                  <c:v>57800</c:v>
                </c:pt>
                <c:pt idx="55">
                  <c:v>51200</c:v>
                </c:pt>
                <c:pt idx="56">
                  <c:v>45300</c:v>
                </c:pt>
                <c:pt idx="57">
                  <c:v>42100</c:v>
                </c:pt>
                <c:pt idx="58">
                  <c:v>41300</c:v>
                </c:pt>
                <c:pt idx="59">
                  <c:v>40600</c:v>
                </c:pt>
                <c:pt idx="60">
                  <c:v>44000</c:v>
                </c:pt>
                <c:pt idx="61">
                  <c:v>44500</c:v>
                </c:pt>
                <c:pt idx="62">
                  <c:v>50300</c:v>
                </c:pt>
                <c:pt idx="63">
                  <c:v>55800</c:v>
                </c:pt>
                <c:pt idx="64">
                  <c:v>62100</c:v>
                </c:pt>
                <c:pt idx="65">
                  <c:v>61400</c:v>
                </c:pt>
                <c:pt idx="66">
                  <c:v>55800</c:v>
                </c:pt>
                <c:pt idx="67">
                  <c:v>49700</c:v>
                </c:pt>
                <c:pt idx="68">
                  <c:v>44200</c:v>
                </c:pt>
                <c:pt idx="69">
                  <c:v>40500</c:v>
                </c:pt>
                <c:pt idx="70">
                  <c:v>39600</c:v>
                </c:pt>
                <c:pt idx="71">
                  <c:v>39700</c:v>
                </c:pt>
                <c:pt idx="72">
                  <c:v>43400</c:v>
                </c:pt>
                <c:pt idx="73">
                  <c:v>43700</c:v>
                </c:pt>
                <c:pt idx="74">
                  <c:v>49200</c:v>
                </c:pt>
                <c:pt idx="75">
                  <c:v>54600</c:v>
                </c:pt>
                <c:pt idx="76">
                  <c:v>60700</c:v>
                </c:pt>
                <c:pt idx="77">
                  <c:v>59600</c:v>
                </c:pt>
                <c:pt idx="78">
                  <c:v>54800</c:v>
                </c:pt>
                <c:pt idx="79">
                  <c:v>48600</c:v>
                </c:pt>
                <c:pt idx="80">
                  <c:v>42900</c:v>
                </c:pt>
                <c:pt idx="81">
                  <c:v>38600</c:v>
                </c:pt>
                <c:pt idx="82">
                  <c:v>38300</c:v>
                </c:pt>
                <c:pt idx="83">
                  <c:v>38100</c:v>
                </c:pt>
                <c:pt idx="84">
                  <c:v>42400</c:v>
                </c:pt>
                <c:pt idx="85">
                  <c:v>43500</c:v>
                </c:pt>
                <c:pt idx="86">
                  <c:v>49000</c:v>
                </c:pt>
                <c:pt idx="87">
                  <c:v>53700</c:v>
                </c:pt>
                <c:pt idx="88">
                  <c:v>60300</c:v>
                </c:pt>
                <c:pt idx="89">
                  <c:v>59100</c:v>
                </c:pt>
                <c:pt idx="90">
                  <c:v>52800</c:v>
                </c:pt>
                <c:pt idx="91">
                  <c:v>46600</c:v>
                </c:pt>
                <c:pt idx="92">
                  <c:v>41700</c:v>
                </c:pt>
                <c:pt idx="93">
                  <c:v>38400</c:v>
                </c:pt>
                <c:pt idx="94">
                  <c:v>37600</c:v>
                </c:pt>
                <c:pt idx="95">
                  <c:v>37500</c:v>
                </c:pt>
                <c:pt idx="96">
                  <c:v>39900</c:v>
                </c:pt>
                <c:pt idx="97">
                  <c:v>41700</c:v>
                </c:pt>
                <c:pt idx="98">
                  <c:v>47900</c:v>
                </c:pt>
                <c:pt idx="99">
                  <c:v>52000</c:v>
                </c:pt>
                <c:pt idx="100">
                  <c:v>59000</c:v>
                </c:pt>
                <c:pt idx="101">
                  <c:v>58100</c:v>
                </c:pt>
                <c:pt idx="102">
                  <c:v>52400</c:v>
                </c:pt>
                <c:pt idx="103">
                  <c:v>46200</c:v>
                </c:pt>
                <c:pt idx="104">
                  <c:v>41500</c:v>
                </c:pt>
                <c:pt idx="105">
                  <c:v>38000</c:v>
                </c:pt>
                <c:pt idx="106">
                  <c:v>37600</c:v>
                </c:pt>
                <c:pt idx="107">
                  <c:v>38200</c:v>
                </c:pt>
                <c:pt idx="108">
                  <c:v>40900</c:v>
                </c:pt>
                <c:pt idx="109">
                  <c:v>42500</c:v>
                </c:pt>
                <c:pt idx="110">
                  <c:v>48600</c:v>
                </c:pt>
                <c:pt idx="111">
                  <c:v>52300</c:v>
                </c:pt>
                <c:pt idx="112">
                  <c:v>57500</c:v>
                </c:pt>
                <c:pt idx="113">
                  <c:v>60300</c:v>
                </c:pt>
                <c:pt idx="114">
                  <c:v>55400</c:v>
                </c:pt>
                <c:pt idx="115">
                  <c:v>48400</c:v>
                </c:pt>
                <c:pt idx="116">
                  <c:v>43900</c:v>
                </c:pt>
                <c:pt idx="117">
                  <c:v>41800</c:v>
                </c:pt>
                <c:pt idx="118">
                  <c:v>40600</c:v>
                </c:pt>
                <c:pt idx="119">
                  <c:v>40800</c:v>
                </c:pt>
              </c:numCache>
            </c:numRef>
          </c:val>
          <c:smooth val="0"/>
          <c:extLst>
            <c:ext xmlns:c16="http://schemas.microsoft.com/office/drawing/2014/chart" uri="{C3380CC4-5D6E-409C-BE32-E72D297353CC}">
              <c16:uniqueId val="{00000003-A4F6-4B58-9990-77CAF263F1CE}"/>
            </c:ext>
          </c:extLst>
        </c:ser>
        <c:ser>
          <c:idx val="7"/>
          <c:order val="4"/>
          <c:tx>
            <c:strRef>
              <c:f>Jobs!$I$1</c:f>
              <c:strCache>
                <c:ptCount val="1"/>
                <c:pt idx="0">
                  <c:v>Local Government</c:v>
                </c:pt>
              </c:strCache>
            </c:strRef>
          </c:tx>
          <c:spPr>
            <a:ln w="28575" cap="rnd">
              <a:solidFill>
                <a:schemeClr val="accent2">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Jobs!$I$215:$I$334</c:f>
              <c:numCache>
                <c:formatCode>General</c:formatCode>
                <c:ptCount val="120"/>
                <c:pt idx="0">
                  <c:v>60800</c:v>
                </c:pt>
                <c:pt idx="1">
                  <c:v>60500</c:v>
                </c:pt>
                <c:pt idx="2">
                  <c:v>59400</c:v>
                </c:pt>
                <c:pt idx="3">
                  <c:v>57600</c:v>
                </c:pt>
                <c:pt idx="4">
                  <c:v>46300</c:v>
                </c:pt>
                <c:pt idx="5">
                  <c:v>47200</c:v>
                </c:pt>
                <c:pt idx="6">
                  <c:v>59600</c:v>
                </c:pt>
                <c:pt idx="7">
                  <c:v>59300</c:v>
                </c:pt>
                <c:pt idx="8">
                  <c:v>58800</c:v>
                </c:pt>
                <c:pt idx="9">
                  <c:v>59200</c:v>
                </c:pt>
                <c:pt idx="10">
                  <c:v>58600</c:v>
                </c:pt>
                <c:pt idx="11">
                  <c:v>57800</c:v>
                </c:pt>
                <c:pt idx="12">
                  <c:v>59400</c:v>
                </c:pt>
                <c:pt idx="13">
                  <c:v>59200</c:v>
                </c:pt>
                <c:pt idx="14">
                  <c:v>58200</c:v>
                </c:pt>
                <c:pt idx="15">
                  <c:v>56300</c:v>
                </c:pt>
                <c:pt idx="16">
                  <c:v>45600</c:v>
                </c:pt>
                <c:pt idx="17">
                  <c:v>46500</c:v>
                </c:pt>
                <c:pt idx="18">
                  <c:v>59800</c:v>
                </c:pt>
                <c:pt idx="19">
                  <c:v>58700</c:v>
                </c:pt>
                <c:pt idx="20">
                  <c:v>58100</c:v>
                </c:pt>
                <c:pt idx="21">
                  <c:v>58200</c:v>
                </c:pt>
                <c:pt idx="22">
                  <c:v>58200</c:v>
                </c:pt>
                <c:pt idx="23">
                  <c:v>55600</c:v>
                </c:pt>
                <c:pt idx="24">
                  <c:v>58000</c:v>
                </c:pt>
                <c:pt idx="25">
                  <c:v>58400</c:v>
                </c:pt>
                <c:pt idx="26">
                  <c:v>56700</c:v>
                </c:pt>
                <c:pt idx="27">
                  <c:v>54300</c:v>
                </c:pt>
                <c:pt idx="28">
                  <c:v>44900</c:v>
                </c:pt>
                <c:pt idx="29">
                  <c:v>44400</c:v>
                </c:pt>
                <c:pt idx="30">
                  <c:v>57900</c:v>
                </c:pt>
                <c:pt idx="31">
                  <c:v>58000</c:v>
                </c:pt>
                <c:pt idx="32">
                  <c:v>57300</c:v>
                </c:pt>
                <c:pt idx="33">
                  <c:v>57100</c:v>
                </c:pt>
                <c:pt idx="34">
                  <c:v>56400</c:v>
                </c:pt>
                <c:pt idx="35">
                  <c:v>55400</c:v>
                </c:pt>
                <c:pt idx="36">
                  <c:v>57300</c:v>
                </c:pt>
                <c:pt idx="37">
                  <c:v>58500</c:v>
                </c:pt>
                <c:pt idx="38">
                  <c:v>56400</c:v>
                </c:pt>
                <c:pt idx="39">
                  <c:v>53900</c:v>
                </c:pt>
                <c:pt idx="40">
                  <c:v>44700</c:v>
                </c:pt>
                <c:pt idx="41">
                  <c:v>45100</c:v>
                </c:pt>
                <c:pt idx="42">
                  <c:v>58500</c:v>
                </c:pt>
                <c:pt idx="43">
                  <c:v>57400</c:v>
                </c:pt>
                <c:pt idx="44">
                  <c:v>56400</c:v>
                </c:pt>
                <c:pt idx="45">
                  <c:v>57000</c:v>
                </c:pt>
                <c:pt idx="46">
                  <c:v>56200</c:v>
                </c:pt>
                <c:pt idx="47">
                  <c:v>54900</c:v>
                </c:pt>
                <c:pt idx="48">
                  <c:v>56800</c:v>
                </c:pt>
                <c:pt idx="49">
                  <c:v>57200</c:v>
                </c:pt>
                <c:pt idx="50">
                  <c:v>55300</c:v>
                </c:pt>
                <c:pt idx="51">
                  <c:v>52600</c:v>
                </c:pt>
                <c:pt idx="52">
                  <c:v>43200</c:v>
                </c:pt>
                <c:pt idx="53">
                  <c:v>43400</c:v>
                </c:pt>
                <c:pt idx="54">
                  <c:v>56200</c:v>
                </c:pt>
                <c:pt idx="55">
                  <c:v>56400</c:v>
                </c:pt>
                <c:pt idx="56">
                  <c:v>55900</c:v>
                </c:pt>
                <c:pt idx="57">
                  <c:v>55500</c:v>
                </c:pt>
                <c:pt idx="58">
                  <c:v>55600</c:v>
                </c:pt>
                <c:pt idx="59">
                  <c:v>54200</c:v>
                </c:pt>
                <c:pt idx="60">
                  <c:v>56400</c:v>
                </c:pt>
                <c:pt idx="61">
                  <c:v>57500</c:v>
                </c:pt>
                <c:pt idx="62">
                  <c:v>55100</c:v>
                </c:pt>
                <c:pt idx="63">
                  <c:v>53100</c:v>
                </c:pt>
                <c:pt idx="64">
                  <c:v>43300</c:v>
                </c:pt>
                <c:pt idx="65">
                  <c:v>44100</c:v>
                </c:pt>
                <c:pt idx="66">
                  <c:v>56900</c:v>
                </c:pt>
                <c:pt idx="67">
                  <c:v>56000</c:v>
                </c:pt>
                <c:pt idx="68">
                  <c:v>55200</c:v>
                </c:pt>
                <c:pt idx="69">
                  <c:v>55400</c:v>
                </c:pt>
                <c:pt idx="70">
                  <c:v>55000</c:v>
                </c:pt>
                <c:pt idx="71">
                  <c:v>53700</c:v>
                </c:pt>
                <c:pt idx="72">
                  <c:v>55700</c:v>
                </c:pt>
                <c:pt idx="73">
                  <c:v>56100</c:v>
                </c:pt>
                <c:pt idx="74">
                  <c:v>55000</c:v>
                </c:pt>
                <c:pt idx="75">
                  <c:v>52500</c:v>
                </c:pt>
                <c:pt idx="76">
                  <c:v>42700</c:v>
                </c:pt>
                <c:pt idx="77">
                  <c:v>43700</c:v>
                </c:pt>
                <c:pt idx="78">
                  <c:v>55500</c:v>
                </c:pt>
                <c:pt idx="79">
                  <c:v>55400</c:v>
                </c:pt>
                <c:pt idx="80">
                  <c:v>54600</c:v>
                </c:pt>
                <c:pt idx="81">
                  <c:v>54900</c:v>
                </c:pt>
                <c:pt idx="82">
                  <c:v>54300</c:v>
                </c:pt>
                <c:pt idx="83">
                  <c:v>53000</c:v>
                </c:pt>
                <c:pt idx="84">
                  <c:v>54700</c:v>
                </c:pt>
                <c:pt idx="85">
                  <c:v>55500</c:v>
                </c:pt>
                <c:pt idx="86">
                  <c:v>53900</c:v>
                </c:pt>
                <c:pt idx="87">
                  <c:v>51300</c:v>
                </c:pt>
                <c:pt idx="88">
                  <c:v>41300</c:v>
                </c:pt>
                <c:pt idx="89">
                  <c:v>42300</c:v>
                </c:pt>
                <c:pt idx="90">
                  <c:v>55900</c:v>
                </c:pt>
                <c:pt idx="91">
                  <c:v>54400</c:v>
                </c:pt>
                <c:pt idx="92">
                  <c:v>53800</c:v>
                </c:pt>
                <c:pt idx="93">
                  <c:v>54200</c:v>
                </c:pt>
                <c:pt idx="94">
                  <c:v>53400</c:v>
                </c:pt>
                <c:pt idx="95">
                  <c:v>52300</c:v>
                </c:pt>
                <c:pt idx="96">
                  <c:v>53800</c:v>
                </c:pt>
                <c:pt idx="97">
                  <c:v>54800</c:v>
                </c:pt>
                <c:pt idx="98">
                  <c:v>53300</c:v>
                </c:pt>
                <c:pt idx="99">
                  <c:v>50800</c:v>
                </c:pt>
                <c:pt idx="100">
                  <c:v>41100</c:v>
                </c:pt>
                <c:pt idx="101">
                  <c:v>41600</c:v>
                </c:pt>
                <c:pt idx="102">
                  <c:v>54600</c:v>
                </c:pt>
                <c:pt idx="103">
                  <c:v>54700</c:v>
                </c:pt>
                <c:pt idx="104">
                  <c:v>54000</c:v>
                </c:pt>
                <c:pt idx="105">
                  <c:v>54100</c:v>
                </c:pt>
                <c:pt idx="106">
                  <c:v>54000</c:v>
                </c:pt>
                <c:pt idx="107">
                  <c:v>53100</c:v>
                </c:pt>
                <c:pt idx="108">
                  <c:v>53700</c:v>
                </c:pt>
                <c:pt idx="109">
                  <c:v>54500</c:v>
                </c:pt>
                <c:pt idx="110">
                  <c:v>52500</c:v>
                </c:pt>
                <c:pt idx="111">
                  <c:v>50400</c:v>
                </c:pt>
                <c:pt idx="112">
                  <c:v>40900</c:v>
                </c:pt>
                <c:pt idx="113">
                  <c:v>41200</c:v>
                </c:pt>
                <c:pt idx="114">
                  <c:v>53300</c:v>
                </c:pt>
                <c:pt idx="115">
                  <c:v>52400</c:v>
                </c:pt>
                <c:pt idx="116">
                  <c:v>52000</c:v>
                </c:pt>
                <c:pt idx="117">
                  <c:v>52200</c:v>
                </c:pt>
                <c:pt idx="118">
                  <c:v>51500</c:v>
                </c:pt>
                <c:pt idx="119">
                  <c:v>50900</c:v>
                </c:pt>
              </c:numCache>
            </c:numRef>
          </c:val>
          <c:smooth val="0"/>
          <c:extLst>
            <c:ext xmlns:c16="http://schemas.microsoft.com/office/drawing/2014/chart" uri="{C3380CC4-5D6E-409C-BE32-E72D297353CC}">
              <c16:uniqueId val="{00000004-A4F6-4B58-9990-77CAF263F1CE}"/>
            </c:ext>
          </c:extLst>
        </c:ser>
        <c:ser>
          <c:idx val="4"/>
          <c:order val="5"/>
          <c:tx>
            <c:strRef>
              <c:f>Jobs!$F$1</c:f>
              <c:strCache>
                <c:ptCount val="1"/>
                <c:pt idx="0">
                  <c:v>Professional &amp; Business Services</c:v>
                </c:pt>
              </c:strCache>
            </c:strRef>
          </c:tx>
          <c:spPr>
            <a:ln w="63500" cap="rnd">
              <a:solidFill>
                <a:schemeClr val="accent5"/>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Jobs!$F$215:$F$334</c:f>
              <c:numCache>
                <c:formatCode>General</c:formatCode>
                <c:ptCount val="120"/>
                <c:pt idx="0">
                  <c:v>49300</c:v>
                </c:pt>
                <c:pt idx="1">
                  <c:v>49400</c:v>
                </c:pt>
                <c:pt idx="2">
                  <c:v>49700</c:v>
                </c:pt>
                <c:pt idx="3">
                  <c:v>48700</c:v>
                </c:pt>
                <c:pt idx="4">
                  <c:v>49600</c:v>
                </c:pt>
                <c:pt idx="5">
                  <c:v>49500</c:v>
                </c:pt>
                <c:pt idx="6">
                  <c:v>49700</c:v>
                </c:pt>
                <c:pt idx="7">
                  <c:v>48700</c:v>
                </c:pt>
                <c:pt idx="8">
                  <c:v>47800</c:v>
                </c:pt>
                <c:pt idx="9">
                  <c:v>46000</c:v>
                </c:pt>
                <c:pt idx="10">
                  <c:v>45700</c:v>
                </c:pt>
                <c:pt idx="11">
                  <c:v>45100</c:v>
                </c:pt>
                <c:pt idx="12">
                  <c:v>47500</c:v>
                </c:pt>
                <c:pt idx="13">
                  <c:v>47800</c:v>
                </c:pt>
                <c:pt idx="14">
                  <c:v>47900</c:v>
                </c:pt>
                <c:pt idx="15">
                  <c:v>48500</c:v>
                </c:pt>
                <c:pt idx="16">
                  <c:v>48800</c:v>
                </c:pt>
                <c:pt idx="17">
                  <c:v>48400</c:v>
                </c:pt>
                <c:pt idx="18">
                  <c:v>47700</c:v>
                </c:pt>
                <c:pt idx="19">
                  <c:v>46700</c:v>
                </c:pt>
                <c:pt idx="20">
                  <c:v>45500</c:v>
                </c:pt>
                <c:pt idx="21">
                  <c:v>43900</c:v>
                </c:pt>
                <c:pt idx="22">
                  <c:v>43400</c:v>
                </c:pt>
                <c:pt idx="23">
                  <c:v>42900</c:v>
                </c:pt>
                <c:pt idx="24">
                  <c:v>45900</c:v>
                </c:pt>
                <c:pt idx="25">
                  <c:v>45800</c:v>
                </c:pt>
                <c:pt idx="26">
                  <c:v>45500</c:v>
                </c:pt>
                <c:pt idx="27">
                  <c:v>45300</c:v>
                </c:pt>
                <c:pt idx="28">
                  <c:v>46000</c:v>
                </c:pt>
                <c:pt idx="29">
                  <c:v>45200</c:v>
                </c:pt>
                <c:pt idx="30">
                  <c:v>44600</c:v>
                </c:pt>
                <c:pt idx="31">
                  <c:v>44200</c:v>
                </c:pt>
                <c:pt idx="32">
                  <c:v>42600</c:v>
                </c:pt>
                <c:pt idx="33">
                  <c:v>41300</c:v>
                </c:pt>
                <c:pt idx="34">
                  <c:v>41000</c:v>
                </c:pt>
                <c:pt idx="35">
                  <c:v>41000</c:v>
                </c:pt>
                <c:pt idx="36">
                  <c:v>41900</c:v>
                </c:pt>
                <c:pt idx="37">
                  <c:v>41900</c:v>
                </c:pt>
                <c:pt idx="38">
                  <c:v>41600</c:v>
                </c:pt>
                <c:pt idx="39">
                  <c:v>41600</c:v>
                </c:pt>
                <c:pt idx="40">
                  <c:v>42000</c:v>
                </c:pt>
                <c:pt idx="41">
                  <c:v>41500</c:v>
                </c:pt>
                <c:pt idx="42">
                  <c:v>41000</c:v>
                </c:pt>
                <c:pt idx="43">
                  <c:v>40000</c:v>
                </c:pt>
                <c:pt idx="44">
                  <c:v>39100</c:v>
                </c:pt>
                <c:pt idx="45">
                  <c:v>38500</c:v>
                </c:pt>
                <c:pt idx="46">
                  <c:v>38300</c:v>
                </c:pt>
                <c:pt idx="47">
                  <c:v>38700</c:v>
                </c:pt>
                <c:pt idx="48">
                  <c:v>39600</c:v>
                </c:pt>
                <c:pt idx="49">
                  <c:v>40100</c:v>
                </c:pt>
                <c:pt idx="50">
                  <c:v>39600</c:v>
                </c:pt>
                <c:pt idx="51">
                  <c:v>40100</c:v>
                </c:pt>
                <c:pt idx="52">
                  <c:v>40700</c:v>
                </c:pt>
                <c:pt idx="53">
                  <c:v>39800</c:v>
                </c:pt>
                <c:pt idx="54">
                  <c:v>41000</c:v>
                </c:pt>
                <c:pt idx="55">
                  <c:v>40400</c:v>
                </c:pt>
                <c:pt idx="56">
                  <c:v>39100</c:v>
                </c:pt>
                <c:pt idx="57">
                  <c:v>38800</c:v>
                </c:pt>
                <c:pt idx="58">
                  <c:v>38700</c:v>
                </c:pt>
                <c:pt idx="59">
                  <c:v>37600</c:v>
                </c:pt>
                <c:pt idx="60">
                  <c:v>40400</c:v>
                </c:pt>
                <c:pt idx="61">
                  <c:v>40800</c:v>
                </c:pt>
                <c:pt idx="62">
                  <c:v>40500</c:v>
                </c:pt>
                <c:pt idx="63">
                  <c:v>41000</c:v>
                </c:pt>
                <c:pt idx="64">
                  <c:v>41200</c:v>
                </c:pt>
                <c:pt idx="65">
                  <c:v>40400</c:v>
                </c:pt>
                <c:pt idx="66">
                  <c:v>39300</c:v>
                </c:pt>
                <c:pt idx="67">
                  <c:v>38100</c:v>
                </c:pt>
                <c:pt idx="68">
                  <c:v>37200</c:v>
                </c:pt>
                <c:pt idx="69">
                  <c:v>36100</c:v>
                </c:pt>
                <c:pt idx="70">
                  <c:v>35400</c:v>
                </c:pt>
                <c:pt idx="71">
                  <c:v>35200</c:v>
                </c:pt>
                <c:pt idx="72">
                  <c:v>35400</c:v>
                </c:pt>
                <c:pt idx="73">
                  <c:v>35800</c:v>
                </c:pt>
                <c:pt idx="74">
                  <c:v>36200</c:v>
                </c:pt>
                <c:pt idx="75">
                  <c:v>36200</c:v>
                </c:pt>
                <c:pt idx="76">
                  <c:v>36100</c:v>
                </c:pt>
                <c:pt idx="77">
                  <c:v>35900</c:v>
                </c:pt>
                <c:pt idx="78">
                  <c:v>36000</c:v>
                </c:pt>
                <c:pt idx="79">
                  <c:v>35600</c:v>
                </c:pt>
                <c:pt idx="80">
                  <c:v>34200</c:v>
                </c:pt>
                <c:pt idx="81">
                  <c:v>33100</c:v>
                </c:pt>
                <c:pt idx="82">
                  <c:v>32100</c:v>
                </c:pt>
                <c:pt idx="83">
                  <c:v>31900</c:v>
                </c:pt>
                <c:pt idx="84">
                  <c:v>33800</c:v>
                </c:pt>
                <c:pt idx="85">
                  <c:v>34000</c:v>
                </c:pt>
                <c:pt idx="86">
                  <c:v>34200</c:v>
                </c:pt>
                <c:pt idx="87">
                  <c:v>34400</c:v>
                </c:pt>
                <c:pt idx="88">
                  <c:v>34900</c:v>
                </c:pt>
                <c:pt idx="89">
                  <c:v>34800</c:v>
                </c:pt>
                <c:pt idx="90">
                  <c:v>33800</c:v>
                </c:pt>
                <c:pt idx="91">
                  <c:v>32900</c:v>
                </c:pt>
                <c:pt idx="92">
                  <c:v>32400</c:v>
                </c:pt>
                <c:pt idx="93">
                  <c:v>31700</c:v>
                </c:pt>
                <c:pt idx="94">
                  <c:v>31400</c:v>
                </c:pt>
                <c:pt idx="95">
                  <c:v>31400</c:v>
                </c:pt>
                <c:pt idx="96">
                  <c:v>31800</c:v>
                </c:pt>
                <c:pt idx="97">
                  <c:v>32400</c:v>
                </c:pt>
                <c:pt idx="98">
                  <c:v>32600</c:v>
                </c:pt>
                <c:pt idx="99">
                  <c:v>32800</c:v>
                </c:pt>
                <c:pt idx="100">
                  <c:v>33100</c:v>
                </c:pt>
                <c:pt idx="101">
                  <c:v>33200</c:v>
                </c:pt>
                <c:pt idx="102">
                  <c:v>33300</c:v>
                </c:pt>
                <c:pt idx="103">
                  <c:v>32500</c:v>
                </c:pt>
                <c:pt idx="104">
                  <c:v>32000</c:v>
                </c:pt>
                <c:pt idx="105">
                  <c:v>31600</c:v>
                </c:pt>
                <c:pt idx="106">
                  <c:v>31800</c:v>
                </c:pt>
                <c:pt idx="107">
                  <c:v>32300</c:v>
                </c:pt>
                <c:pt idx="108">
                  <c:v>32500</c:v>
                </c:pt>
                <c:pt idx="109">
                  <c:v>32600</c:v>
                </c:pt>
                <c:pt idx="110">
                  <c:v>33100</c:v>
                </c:pt>
                <c:pt idx="111">
                  <c:v>33300</c:v>
                </c:pt>
                <c:pt idx="112">
                  <c:v>34300</c:v>
                </c:pt>
                <c:pt idx="113">
                  <c:v>34400</c:v>
                </c:pt>
                <c:pt idx="114">
                  <c:v>35400</c:v>
                </c:pt>
                <c:pt idx="115">
                  <c:v>34600</c:v>
                </c:pt>
                <c:pt idx="116">
                  <c:v>34200</c:v>
                </c:pt>
                <c:pt idx="117">
                  <c:v>33200</c:v>
                </c:pt>
                <c:pt idx="118">
                  <c:v>32900</c:v>
                </c:pt>
                <c:pt idx="119">
                  <c:v>33100</c:v>
                </c:pt>
              </c:numCache>
            </c:numRef>
          </c:val>
          <c:smooth val="0"/>
          <c:extLst>
            <c:ext xmlns:c16="http://schemas.microsoft.com/office/drawing/2014/chart" uri="{C3380CC4-5D6E-409C-BE32-E72D297353CC}">
              <c16:uniqueId val="{00000005-A4F6-4B58-9990-77CAF263F1CE}"/>
            </c:ext>
          </c:extLst>
        </c:ser>
        <c:ser>
          <c:idx val="5"/>
          <c:order val="6"/>
          <c:tx>
            <c:strRef>
              <c:f>Jobs!$G$1</c:f>
              <c:strCache>
                <c:ptCount val="1"/>
                <c:pt idx="0">
                  <c:v>Financial Activities</c:v>
                </c:pt>
              </c:strCache>
            </c:strRef>
          </c:tx>
          <c:spPr>
            <a:ln w="28575" cap="rnd">
              <a:solidFill>
                <a:schemeClr val="accent3"/>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Jobs!$G$215:$G$334</c:f>
              <c:numCache>
                <c:formatCode>General</c:formatCode>
                <c:ptCount val="120"/>
                <c:pt idx="0">
                  <c:v>33400</c:v>
                </c:pt>
                <c:pt idx="1">
                  <c:v>33200</c:v>
                </c:pt>
                <c:pt idx="2">
                  <c:v>33200</c:v>
                </c:pt>
                <c:pt idx="3">
                  <c:v>32800</c:v>
                </c:pt>
                <c:pt idx="4">
                  <c:v>33300</c:v>
                </c:pt>
                <c:pt idx="5">
                  <c:v>33300</c:v>
                </c:pt>
                <c:pt idx="6">
                  <c:v>33200</c:v>
                </c:pt>
                <c:pt idx="7">
                  <c:v>32600</c:v>
                </c:pt>
                <c:pt idx="8">
                  <c:v>32300</c:v>
                </c:pt>
                <c:pt idx="9">
                  <c:v>32200</c:v>
                </c:pt>
                <c:pt idx="10">
                  <c:v>32000</c:v>
                </c:pt>
                <c:pt idx="11">
                  <c:v>31800</c:v>
                </c:pt>
                <c:pt idx="12">
                  <c:v>31600</c:v>
                </c:pt>
                <c:pt idx="13">
                  <c:v>31300</c:v>
                </c:pt>
                <c:pt idx="14">
                  <c:v>31400</c:v>
                </c:pt>
                <c:pt idx="15">
                  <c:v>31400</c:v>
                </c:pt>
                <c:pt idx="16">
                  <c:v>31800</c:v>
                </c:pt>
                <c:pt idx="17">
                  <c:v>31700</c:v>
                </c:pt>
                <c:pt idx="18">
                  <c:v>31800</c:v>
                </c:pt>
                <c:pt idx="19">
                  <c:v>31200</c:v>
                </c:pt>
                <c:pt idx="20">
                  <c:v>30800</c:v>
                </c:pt>
                <c:pt idx="21">
                  <c:v>30600</c:v>
                </c:pt>
                <c:pt idx="22">
                  <c:v>30400</c:v>
                </c:pt>
                <c:pt idx="23">
                  <c:v>30200</c:v>
                </c:pt>
                <c:pt idx="24">
                  <c:v>29800</c:v>
                </c:pt>
                <c:pt idx="25">
                  <c:v>29600</c:v>
                </c:pt>
                <c:pt idx="26">
                  <c:v>29300</c:v>
                </c:pt>
                <c:pt idx="27">
                  <c:v>30400</c:v>
                </c:pt>
                <c:pt idx="28">
                  <c:v>30500</c:v>
                </c:pt>
                <c:pt idx="29">
                  <c:v>30600</c:v>
                </c:pt>
                <c:pt idx="30">
                  <c:v>30100</c:v>
                </c:pt>
                <c:pt idx="31">
                  <c:v>29400</c:v>
                </c:pt>
                <c:pt idx="32">
                  <c:v>29000</c:v>
                </c:pt>
                <c:pt idx="33">
                  <c:v>29400</c:v>
                </c:pt>
                <c:pt idx="34">
                  <c:v>29100</c:v>
                </c:pt>
                <c:pt idx="35">
                  <c:v>28700</c:v>
                </c:pt>
                <c:pt idx="36">
                  <c:v>29000</c:v>
                </c:pt>
                <c:pt idx="37">
                  <c:v>28800</c:v>
                </c:pt>
                <c:pt idx="38">
                  <c:v>28900</c:v>
                </c:pt>
                <c:pt idx="39">
                  <c:v>29100</c:v>
                </c:pt>
                <c:pt idx="40">
                  <c:v>29600</c:v>
                </c:pt>
                <c:pt idx="41">
                  <c:v>29200</c:v>
                </c:pt>
                <c:pt idx="42">
                  <c:v>29000</c:v>
                </c:pt>
                <c:pt idx="43">
                  <c:v>28400</c:v>
                </c:pt>
                <c:pt idx="44">
                  <c:v>28000</c:v>
                </c:pt>
                <c:pt idx="45">
                  <c:v>27900</c:v>
                </c:pt>
                <c:pt idx="46">
                  <c:v>27500</c:v>
                </c:pt>
                <c:pt idx="47">
                  <c:v>27300</c:v>
                </c:pt>
                <c:pt idx="48">
                  <c:v>27400</c:v>
                </c:pt>
                <c:pt idx="49">
                  <c:v>27300</c:v>
                </c:pt>
                <c:pt idx="50">
                  <c:v>27400</c:v>
                </c:pt>
                <c:pt idx="51">
                  <c:v>27900</c:v>
                </c:pt>
                <c:pt idx="52">
                  <c:v>28300</c:v>
                </c:pt>
                <c:pt idx="53">
                  <c:v>28000</c:v>
                </c:pt>
                <c:pt idx="54">
                  <c:v>28200</c:v>
                </c:pt>
                <c:pt idx="55">
                  <c:v>27500</c:v>
                </c:pt>
                <c:pt idx="56">
                  <c:v>27200</c:v>
                </c:pt>
                <c:pt idx="57">
                  <c:v>27400</c:v>
                </c:pt>
                <c:pt idx="58">
                  <c:v>26700</c:v>
                </c:pt>
                <c:pt idx="59">
                  <c:v>26500</c:v>
                </c:pt>
                <c:pt idx="60">
                  <c:v>26600</c:v>
                </c:pt>
                <c:pt idx="61">
                  <c:v>26400</c:v>
                </c:pt>
                <c:pt idx="62">
                  <c:v>26400</c:v>
                </c:pt>
                <c:pt idx="63">
                  <c:v>26800</c:v>
                </c:pt>
                <c:pt idx="64">
                  <c:v>27100</c:v>
                </c:pt>
                <c:pt idx="65">
                  <c:v>27100</c:v>
                </c:pt>
                <c:pt idx="66">
                  <c:v>27300</c:v>
                </c:pt>
                <c:pt idx="67">
                  <c:v>26900</c:v>
                </c:pt>
                <c:pt idx="68">
                  <c:v>26600</c:v>
                </c:pt>
                <c:pt idx="69">
                  <c:v>26500</c:v>
                </c:pt>
                <c:pt idx="70">
                  <c:v>26200</c:v>
                </c:pt>
                <c:pt idx="71">
                  <c:v>26400</c:v>
                </c:pt>
                <c:pt idx="72">
                  <c:v>26900</c:v>
                </c:pt>
                <c:pt idx="73">
                  <c:v>26900</c:v>
                </c:pt>
                <c:pt idx="74">
                  <c:v>26900</c:v>
                </c:pt>
                <c:pt idx="75">
                  <c:v>27000</c:v>
                </c:pt>
                <c:pt idx="76">
                  <c:v>27100</c:v>
                </c:pt>
                <c:pt idx="77">
                  <c:v>27000</c:v>
                </c:pt>
                <c:pt idx="78">
                  <c:v>26900</c:v>
                </c:pt>
                <c:pt idx="79">
                  <c:v>26500</c:v>
                </c:pt>
                <c:pt idx="80">
                  <c:v>26200</c:v>
                </c:pt>
                <c:pt idx="81">
                  <c:v>25800</c:v>
                </c:pt>
                <c:pt idx="82">
                  <c:v>25600</c:v>
                </c:pt>
                <c:pt idx="83">
                  <c:v>25600</c:v>
                </c:pt>
                <c:pt idx="84">
                  <c:v>26000</c:v>
                </c:pt>
                <c:pt idx="85">
                  <c:v>25900</c:v>
                </c:pt>
                <c:pt idx="86">
                  <c:v>26000</c:v>
                </c:pt>
                <c:pt idx="87">
                  <c:v>25900</c:v>
                </c:pt>
                <c:pt idx="88">
                  <c:v>26000</c:v>
                </c:pt>
                <c:pt idx="89">
                  <c:v>26100</c:v>
                </c:pt>
                <c:pt idx="90">
                  <c:v>25800</c:v>
                </c:pt>
                <c:pt idx="91">
                  <c:v>25400</c:v>
                </c:pt>
                <c:pt idx="92">
                  <c:v>25200</c:v>
                </c:pt>
                <c:pt idx="93">
                  <c:v>25000</c:v>
                </c:pt>
                <c:pt idx="94">
                  <c:v>25000</c:v>
                </c:pt>
                <c:pt idx="95">
                  <c:v>25000</c:v>
                </c:pt>
                <c:pt idx="96">
                  <c:v>25400</c:v>
                </c:pt>
                <c:pt idx="97">
                  <c:v>25400</c:v>
                </c:pt>
                <c:pt idx="98">
                  <c:v>25500</c:v>
                </c:pt>
                <c:pt idx="99">
                  <c:v>25800</c:v>
                </c:pt>
                <c:pt idx="100">
                  <c:v>26200</c:v>
                </c:pt>
                <c:pt idx="101">
                  <c:v>26300</c:v>
                </c:pt>
                <c:pt idx="102">
                  <c:v>26400</c:v>
                </c:pt>
                <c:pt idx="103">
                  <c:v>25900</c:v>
                </c:pt>
                <c:pt idx="104">
                  <c:v>25700</c:v>
                </c:pt>
                <c:pt idx="105">
                  <c:v>25800</c:v>
                </c:pt>
                <c:pt idx="106">
                  <c:v>25800</c:v>
                </c:pt>
                <c:pt idx="107">
                  <c:v>26000</c:v>
                </c:pt>
                <c:pt idx="108">
                  <c:v>26100</c:v>
                </c:pt>
                <c:pt idx="109">
                  <c:v>26300</c:v>
                </c:pt>
                <c:pt idx="110">
                  <c:v>26500</c:v>
                </c:pt>
                <c:pt idx="111">
                  <c:v>26600</c:v>
                </c:pt>
                <c:pt idx="112">
                  <c:v>26800</c:v>
                </c:pt>
                <c:pt idx="113">
                  <c:v>27000</c:v>
                </c:pt>
                <c:pt idx="114">
                  <c:v>27100</c:v>
                </c:pt>
                <c:pt idx="115">
                  <c:v>26600</c:v>
                </c:pt>
                <c:pt idx="116">
                  <c:v>26400</c:v>
                </c:pt>
                <c:pt idx="117">
                  <c:v>26400</c:v>
                </c:pt>
                <c:pt idx="118">
                  <c:v>26300</c:v>
                </c:pt>
                <c:pt idx="119">
                  <c:v>26400</c:v>
                </c:pt>
              </c:numCache>
            </c:numRef>
          </c:val>
          <c:smooth val="0"/>
          <c:extLst>
            <c:ext xmlns:c16="http://schemas.microsoft.com/office/drawing/2014/chart" uri="{C3380CC4-5D6E-409C-BE32-E72D297353CC}">
              <c16:uniqueId val="{00000006-A4F6-4B58-9990-77CAF263F1CE}"/>
            </c:ext>
          </c:extLst>
        </c:ser>
        <c:ser>
          <c:idx val="1"/>
          <c:order val="7"/>
          <c:tx>
            <c:strRef>
              <c:f>Jobs!$C$1</c:f>
              <c:strCache>
                <c:ptCount val="1"/>
                <c:pt idx="0">
                  <c:v>Construction</c:v>
                </c:pt>
              </c:strCache>
            </c:strRef>
          </c:tx>
          <c:spPr>
            <a:ln w="28575" cap="rnd">
              <a:solidFill>
                <a:schemeClr val="accent6"/>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Jobs!$C$215:$C$334</c:f>
              <c:numCache>
                <c:formatCode>General</c:formatCode>
                <c:ptCount val="120"/>
                <c:pt idx="0">
                  <c:v>27400</c:v>
                </c:pt>
                <c:pt idx="1">
                  <c:v>28600</c:v>
                </c:pt>
                <c:pt idx="2">
                  <c:v>30200</c:v>
                </c:pt>
                <c:pt idx="3">
                  <c:v>30500</c:v>
                </c:pt>
                <c:pt idx="4">
                  <c:v>31600</c:v>
                </c:pt>
                <c:pt idx="5">
                  <c:v>31700</c:v>
                </c:pt>
                <c:pt idx="6">
                  <c:v>30100</c:v>
                </c:pt>
                <c:pt idx="7">
                  <c:v>28000</c:v>
                </c:pt>
                <c:pt idx="8">
                  <c:v>26000</c:v>
                </c:pt>
                <c:pt idx="9">
                  <c:v>23200</c:v>
                </c:pt>
                <c:pt idx="10">
                  <c:v>22700</c:v>
                </c:pt>
                <c:pt idx="11">
                  <c:v>23200</c:v>
                </c:pt>
                <c:pt idx="12">
                  <c:v>25700</c:v>
                </c:pt>
                <c:pt idx="13">
                  <c:v>26800</c:v>
                </c:pt>
                <c:pt idx="14">
                  <c:v>27800</c:v>
                </c:pt>
                <c:pt idx="15">
                  <c:v>27800</c:v>
                </c:pt>
                <c:pt idx="16">
                  <c:v>27400</c:v>
                </c:pt>
                <c:pt idx="17">
                  <c:v>27100</c:v>
                </c:pt>
                <c:pt idx="18">
                  <c:v>26500</c:v>
                </c:pt>
                <c:pt idx="19">
                  <c:v>26000</c:v>
                </c:pt>
                <c:pt idx="20">
                  <c:v>23100</c:v>
                </c:pt>
                <c:pt idx="21">
                  <c:v>20800</c:v>
                </c:pt>
                <c:pt idx="22">
                  <c:v>20400</c:v>
                </c:pt>
                <c:pt idx="23">
                  <c:v>20800</c:v>
                </c:pt>
                <c:pt idx="24">
                  <c:v>23000</c:v>
                </c:pt>
                <c:pt idx="25">
                  <c:v>24500</c:v>
                </c:pt>
                <c:pt idx="26">
                  <c:v>25000</c:v>
                </c:pt>
                <c:pt idx="27">
                  <c:v>25500</c:v>
                </c:pt>
                <c:pt idx="28">
                  <c:v>25800</c:v>
                </c:pt>
                <c:pt idx="29">
                  <c:v>25600</c:v>
                </c:pt>
                <c:pt idx="30">
                  <c:v>24900</c:v>
                </c:pt>
                <c:pt idx="31">
                  <c:v>23800</c:v>
                </c:pt>
                <c:pt idx="32">
                  <c:v>20800</c:v>
                </c:pt>
                <c:pt idx="33">
                  <c:v>19900</c:v>
                </c:pt>
                <c:pt idx="34">
                  <c:v>20000</c:v>
                </c:pt>
                <c:pt idx="35">
                  <c:v>20900</c:v>
                </c:pt>
                <c:pt idx="36">
                  <c:v>24400</c:v>
                </c:pt>
                <c:pt idx="37">
                  <c:v>26100</c:v>
                </c:pt>
                <c:pt idx="38">
                  <c:v>26600</c:v>
                </c:pt>
                <c:pt idx="39">
                  <c:v>26200</c:v>
                </c:pt>
                <c:pt idx="40">
                  <c:v>26200</c:v>
                </c:pt>
                <c:pt idx="41">
                  <c:v>25500</c:v>
                </c:pt>
                <c:pt idx="42">
                  <c:v>24400</c:v>
                </c:pt>
                <c:pt idx="43">
                  <c:v>23100</c:v>
                </c:pt>
                <c:pt idx="44">
                  <c:v>20000</c:v>
                </c:pt>
                <c:pt idx="45">
                  <c:v>18400</c:v>
                </c:pt>
                <c:pt idx="46">
                  <c:v>18100</c:v>
                </c:pt>
                <c:pt idx="47">
                  <c:v>18900</c:v>
                </c:pt>
                <c:pt idx="48">
                  <c:v>21800</c:v>
                </c:pt>
                <c:pt idx="49">
                  <c:v>23100</c:v>
                </c:pt>
                <c:pt idx="50">
                  <c:v>24500</c:v>
                </c:pt>
                <c:pt idx="51">
                  <c:v>24100</c:v>
                </c:pt>
                <c:pt idx="52">
                  <c:v>23700</c:v>
                </c:pt>
                <c:pt idx="53">
                  <c:v>23500</c:v>
                </c:pt>
                <c:pt idx="54">
                  <c:v>23100</c:v>
                </c:pt>
                <c:pt idx="55">
                  <c:v>22400</c:v>
                </c:pt>
                <c:pt idx="56">
                  <c:v>19600</c:v>
                </c:pt>
                <c:pt idx="57">
                  <c:v>17900</c:v>
                </c:pt>
                <c:pt idx="58">
                  <c:v>17800</c:v>
                </c:pt>
                <c:pt idx="59">
                  <c:v>18300</c:v>
                </c:pt>
                <c:pt idx="60">
                  <c:v>21800</c:v>
                </c:pt>
                <c:pt idx="61">
                  <c:v>23100</c:v>
                </c:pt>
                <c:pt idx="62">
                  <c:v>23800</c:v>
                </c:pt>
                <c:pt idx="63">
                  <c:v>24000</c:v>
                </c:pt>
                <c:pt idx="64">
                  <c:v>23400</c:v>
                </c:pt>
                <c:pt idx="65">
                  <c:v>23200</c:v>
                </c:pt>
                <c:pt idx="66">
                  <c:v>22400</c:v>
                </c:pt>
                <c:pt idx="67">
                  <c:v>21400</c:v>
                </c:pt>
                <c:pt idx="68">
                  <c:v>18600</c:v>
                </c:pt>
                <c:pt idx="69">
                  <c:v>16700</c:v>
                </c:pt>
                <c:pt idx="70">
                  <c:v>16900</c:v>
                </c:pt>
                <c:pt idx="71">
                  <c:v>17700</c:v>
                </c:pt>
                <c:pt idx="72">
                  <c:v>20900</c:v>
                </c:pt>
                <c:pt idx="73">
                  <c:v>22200</c:v>
                </c:pt>
                <c:pt idx="74">
                  <c:v>23600</c:v>
                </c:pt>
                <c:pt idx="75">
                  <c:v>23300</c:v>
                </c:pt>
                <c:pt idx="76">
                  <c:v>23800</c:v>
                </c:pt>
                <c:pt idx="77">
                  <c:v>23400</c:v>
                </c:pt>
                <c:pt idx="78">
                  <c:v>22500</c:v>
                </c:pt>
                <c:pt idx="79">
                  <c:v>21200</c:v>
                </c:pt>
                <c:pt idx="80">
                  <c:v>18300</c:v>
                </c:pt>
                <c:pt idx="81">
                  <c:v>16900</c:v>
                </c:pt>
                <c:pt idx="82">
                  <c:v>16900</c:v>
                </c:pt>
                <c:pt idx="83">
                  <c:v>17800</c:v>
                </c:pt>
                <c:pt idx="84">
                  <c:v>21600</c:v>
                </c:pt>
                <c:pt idx="85">
                  <c:v>22900</c:v>
                </c:pt>
                <c:pt idx="86">
                  <c:v>24100</c:v>
                </c:pt>
                <c:pt idx="87">
                  <c:v>24200</c:v>
                </c:pt>
                <c:pt idx="88">
                  <c:v>24200</c:v>
                </c:pt>
                <c:pt idx="89">
                  <c:v>23500</c:v>
                </c:pt>
                <c:pt idx="90">
                  <c:v>23200</c:v>
                </c:pt>
                <c:pt idx="91">
                  <c:v>21600</c:v>
                </c:pt>
                <c:pt idx="92">
                  <c:v>18300</c:v>
                </c:pt>
                <c:pt idx="93">
                  <c:v>16400</c:v>
                </c:pt>
                <c:pt idx="94">
                  <c:v>16400</c:v>
                </c:pt>
                <c:pt idx="95">
                  <c:v>17200</c:v>
                </c:pt>
                <c:pt idx="96">
                  <c:v>20500</c:v>
                </c:pt>
                <c:pt idx="97">
                  <c:v>22600</c:v>
                </c:pt>
                <c:pt idx="98">
                  <c:v>23800</c:v>
                </c:pt>
                <c:pt idx="99">
                  <c:v>24700</c:v>
                </c:pt>
                <c:pt idx="100">
                  <c:v>24500</c:v>
                </c:pt>
                <c:pt idx="101">
                  <c:v>24100</c:v>
                </c:pt>
                <c:pt idx="102">
                  <c:v>24200</c:v>
                </c:pt>
                <c:pt idx="103">
                  <c:v>22400</c:v>
                </c:pt>
                <c:pt idx="104">
                  <c:v>19800</c:v>
                </c:pt>
                <c:pt idx="105">
                  <c:v>18500</c:v>
                </c:pt>
                <c:pt idx="106">
                  <c:v>18800</c:v>
                </c:pt>
                <c:pt idx="107">
                  <c:v>20600</c:v>
                </c:pt>
                <c:pt idx="108">
                  <c:v>24300</c:v>
                </c:pt>
                <c:pt idx="109">
                  <c:v>27000</c:v>
                </c:pt>
                <c:pt idx="110">
                  <c:v>29700</c:v>
                </c:pt>
                <c:pt idx="111">
                  <c:v>30600</c:v>
                </c:pt>
                <c:pt idx="112">
                  <c:v>32200</c:v>
                </c:pt>
                <c:pt idx="113">
                  <c:v>32400</c:v>
                </c:pt>
                <c:pt idx="114">
                  <c:v>31800</c:v>
                </c:pt>
                <c:pt idx="115">
                  <c:v>30700</c:v>
                </c:pt>
                <c:pt idx="116">
                  <c:v>27700</c:v>
                </c:pt>
                <c:pt idx="117">
                  <c:v>26300</c:v>
                </c:pt>
                <c:pt idx="118">
                  <c:v>26000</c:v>
                </c:pt>
                <c:pt idx="119">
                  <c:v>27000</c:v>
                </c:pt>
              </c:numCache>
            </c:numRef>
          </c:val>
          <c:smooth val="0"/>
          <c:extLst>
            <c:ext xmlns:c16="http://schemas.microsoft.com/office/drawing/2014/chart" uri="{C3380CC4-5D6E-409C-BE32-E72D297353CC}">
              <c16:uniqueId val="{00000007-A4F6-4B58-9990-77CAF263F1CE}"/>
            </c:ext>
          </c:extLst>
        </c:ser>
        <c:ser>
          <c:idx val="11"/>
          <c:order val="8"/>
          <c:tx>
            <c:strRef>
              <c:f>Jobs!$M$1</c:f>
              <c:strCache>
                <c:ptCount val="1"/>
                <c:pt idx="0">
                  <c:v>State Government</c:v>
                </c:pt>
              </c:strCache>
            </c:strRef>
          </c:tx>
          <c:spPr>
            <a:ln w="28575" cap="rnd">
              <a:solidFill>
                <a:schemeClr val="accent6">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Jobs!$M$215:$M$334</c:f>
              <c:numCache>
                <c:formatCode>General</c:formatCode>
                <c:ptCount val="120"/>
                <c:pt idx="0">
                  <c:v>27800</c:v>
                </c:pt>
                <c:pt idx="1">
                  <c:v>27900</c:v>
                </c:pt>
                <c:pt idx="2">
                  <c:v>27900</c:v>
                </c:pt>
                <c:pt idx="3">
                  <c:v>27100</c:v>
                </c:pt>
                <c:pt idx="4">
                  <c:v>24100</c:v>
                </c:pt>
                <c:pt idx="5">
                  <c:v>24200</c:v>
                </c:pt>
                <c:pt idx="6">
                  <c:v>24000</c:v>
                </c:pt>
                <c:pt idx="7">
                  <c:v>25300</c:v>
                </c:pt>
                <c:pt idx="8">
                  <c:v>27200</c:v>
                </c:pt>
                <c:pt idx="9">
                  <c:v>27300</c:v>
                </c:pt>
                <c:pt idx="10">
                  <c:v>27200</c:v>
                </c:pt>
                <c:pt idx="11">
                  <c:v>24400</c:v>
                </c:pt>
                <c:pt idx="12">
                  <c:v>27200</c:v>
                </c:pt>
                <c:pt idx="13">
                  <c:v>27400</c:v>
                </c:pt>
                <c:pt idx="14">
                  <c:v>27500</c:v>
                </c:pt>
                <c:pt idx="15">
                  <c:v>24300</c:v>
                </c:pt>
                <c:pt idx="16">
                  <c:v>23000</c:v>
                </c:pt>
                <c:pt idx="17">
                  <c:v>23100</c:v>
                </c:pt>
                <c:pt idx="18">
                  <c:v>23200</c:v>
                </c:pt>
                <c:pt idx="19">
                  <c:v>24600</c:v>
                </c:pt>
                <c:pt idx="20">
                  <c:v>26400</c:v>
                </c:pt>
                <c:pt idx="21">
                  <c:v>26300</c:v>
                </c:pt>
                <c:pt idx="22">
                  <c:v>26600</c:v>
                </c:pt>
                <c:pt idx="23">
                  <c:v>23200</c:v>
                </c:pt>
                <c:pt idx="24">
                  <c:v>26300</c:v>
                </c:pt>
                <c:pt idx="25">
                  <c:v>26700</c:v>
                </c:pt>
                <c:pt idx="26">
                  <c:v>26800</c:v>
                </c:pt>
                <c:pt idx="27">
                  <c:v>24700</c:v>
                </c:pt>
                <c:pt idx="28">
                  <c:v>22900</c:v>
                </c:pt>
                <c:pt idx="29">
                  <c:v>23000</c:v>
                </c:pt>
                <c:pt idx="30">
                  <c:v>23000</c:v>
                </c:pt>
                <c:pt idx="31">
                  <c:v>24300</c:v>
                </c:pt>
                <c:pt idx="32">
                  <c:v>26100</c:v>
                </c:pt>
                <c:pt idx="33">
                  <c:v>26200</c:v>
                </c:pt>
                <c:pt idx="34">
                  <c:v>26100</c:v>
                </c:pt>
                <c:pt idx="35">
                  <c:v>23700</c:v>
                </c:pt>
                <c:pt idx="36">
                  <c:v>26200</c:v>
                </c:pt>
                <c:pt idx="37">
                  <c:v>26600</c:v>
                </c:pt>
                <c:pt idx="38">
                  <c:v>26400</c:v>
                </c:pt>
                <c:pt idx="39">
                  <c:v>24900</c:v>
                </c:pt>
                <c:pt idx="40">
                  <c:v>23200</c:v>
                </c:pt>
                <c:pt idx="41">
                  <c:v>23200</c:v>
                </c:pt>
                <c:pt idx="42">
                  <c:v>22900</c:v>
                </c:pt>
                <c:pt idx="43">
                  <c:v>24200</c:v>
                </c:pt>
                <c:pt idx="44">
                  <c:v>26300</c:v>
                </c:pt>
                <c:pt idx="45">
                  <c:v>26500</c:v>
                </c:pt>
                <c:pt idx="46">
                  <c:v>26500</c:v>
                </c:pt>
                <c:pt idx="47">
                  <c:v>24300</c:v>
                </c:pt>
                <c:pt idx="48">
                  <c:v>26900</c:v>
                </c:pt>
                <c:pt idx="49">
                  <c:v>27300</c:v>
                </c:pt>
                <c:pt idx="50">
                  <c:v>27200</c:v>
                </c:pt>
                <c:pt idx="51">
                  <c:v>25500</c:v>
                </c:pt>
                <c:pt idx="52">
                  <c:v>23700</c:v>
                </c:pt>
                <c:pt idx="53">
                  <c:v>24000</c:v>
                </c:pt>
                <c:pt idx="54">
                  <c:v>24200</c:v>
                </c:pt>
                <c:pt idx="55">
                  <c:v>26800</c:v>
                </c:pt>
                <c:pt idx="56">
                  <c:v>27300</c:v>
                </c:pt>
                <c:pt idx="57">
                  <c:v>27500</c:v>
                </c:pt>
                <c:pt idx="58">
                  <c:v>27400</c:v>
                </c:pt>
                <c:pt idx="59">
                  <c:v>25000</c:v>
                </c:pt>
                <c:pt idx="60">
                  <c:v>27300</c:v>
                </c:pt>
                <c:pt idx="61">
                  <c:v>27700</c:v>
                </c:pt>
                <c:pt idx="62">
                  <c:v>27600</c:v>
                </c:pt>
                <c:pt idx="63">
                  <c:v>25700</c:v>
                </c:pt>
                <c:pt idx="64">
                  <c:v>23900</c:v>
                </c:pt>
                <c:pt idx="65">
                  <c:v>24200</c:v>
                </c:pt>
                <c:pt idx="66">
                  <c:v>24100</c:v>
                </c:pt>
                <c:pt idx="67">
                  <c:v>26900</c:v>
                </c:pt>
                <c:pt idx="68">
                  <c:v>27400</c:v>
                </c:pt>
                <c:pt idx="69">
                  <c:v>27600</c:v>
                </c:pt>
                <c:pt idx="70">
                  <c:v>27400</c:v>
                </c:pt>
                <c:pt idx="71">
                  <c:v>24900</c:v>
                </c:pt>
                <c:pt idx="72">
                  <c:v>27700</c:v>
                </c:pt>
                <c:pt idx="73">
                  <c:v>28200</c:v>
                </c:pt>
                <c:pt idx="74">
                  <c:v>27900</c:v>
                </c:pt>
                <c:pt idx="75">
                  <c:v>25700</c:v>
                </c:pt>
                <c:pt idx="76">
                  <c:v>23700</c:v>
                </c:pt>
                <c:pt idx="77">
                  <c:v>24000</c:v>
                </c:pt>
                <c:pt idx="78">
                  <c:v>24300</c:v>
                </c:pt>
                <c:pt idx="79">
                  <c:v>26500</c:v>
                </c:pt>
                <c:pt idx="80">
                  <c:v>27500</c:v>
                </c:pt>
                <c:pt idx="81">
                  <c:v>28100</c:v>
                </c:pt>
                <c:pt idx="82">
                  <c:v>28000</c:v>
                </c:pt>
                <c:pt idx="83">
                  <c:v>26200</c:v>
                </c:pt>
                <c:pt idx="84">
                  <c:v>26800</c:v>
                </c:pt>
                <c:pt idx="85">
                  <c:v>28200</c:v>
                </c:pt>
                <c:pt idx="86">
                  <c:v>28100</c:v>
                </c:pt>
                <c:pt idx="87">
                  <c:v>27000</c:v>
                </c:pt>
                <c:pt idx="88">
                  <c:v>24300</c:v>
                </c:pt>
                <c:pt idx="89">
                  <c:v>24500</c:v>
                </c:pt>
                <c:pt idx="90">
                  <c:v>24700</c:v>
                </c:pt>
                <c:pt idx="91">
                  <c:v>26700</c:v>
                </c:pt>
                <c:pt idx="92">
                  <c:v>27600</c:v>
                </c:pt>
                <c:pt idx="93">
                  <c:v>27100</c:v>
                </c:pt>
                <c:pt idx="94">
                  <c:v>27200</c:v>
                </c:pt>
                <c:pt idx="95">
                  <c:v>25800</c:v>
                </c:pt>
                <c:pt idx="96">
                  <c:v>27500</c:v>
                </c:pt>
                <c:pt idx="97">
                  <c:v>27800</c:v>
                </c:pt>
                <c:pt idx="98">
                  <c:v>27400</c:v>
                </c:pt>
                <c:pt idx="99">
                  <c:v>26400</c:v>
                </c:pt>
                <c:pt idx="100">
                  <c:v>24000</c:v>
                </c:pt>
                <c:pt idx="101">
                  <c:v>24300</c:v>
                </c:pt>
                <c:pt idx="102">
                  <c:v>24100</c:v>
                </c:pt>
                <c:pt idx="103">
                  <c:v>26100</c:v>
                </c:pt>
                <c:pt idx="104">
                  <c:v>27100</c:v>
                </c:pt>
                <c:pt idx="105">
                  <c:v>26400</c:v>
                </c:pt>
                <c:pt idx="106">
                  <c:v>26900</c:v>
                </c:pt>
                <c:pt idx="107">
                  <c:v>25800</c:v>
                </c:pt>
                <c:pt idx="108">
                  <c:v>27100</c:v>
                </c:pt>
                <c:pt idx="109">
                  <c:v>27200</c:v>
                </c:pt>
                <c:pt idx="110">
                  <c:v>27200</c:v>
                </c:pt>
                <c:pt idx="111">
                  <c:v>25900</c:v>
                </c:pt>
                <c:pt idx="112">
                  <c:v>23800</c:v>
                </c:pt>
                <c:pt idx="113">
                  <c:v>24300</c:v>
                </c:pt>
                <c:pt idx="114">
                  <c:v>24200</c:v>
                </c:pt>
                <c:pt idx="115">
                  <c:v>26600</c:v>
                </c:pt>
                <c:pt idx="116">
                  <c:v>26900</c:v>
                </c:pt>
                <c:pt idx="117">
                  <c:v>26900</c:v>
                </c:pt>
                <c:pt idx="118">
                  <c:v>27100</c:v>
                </c:pt>
                <c:pt idx="119">
                  <c:v>26400</c:v>
                </c:pt>
              </c:numCache>
            </c:numRef>
          </c:val>
          <c:smooth val="0"/>
          <c:extLst>
            <c:ext xmlns:c16="http://schemas.microsoft.com/office/drawing/2014/chart" uri="{C3380CC4-5D6E-409C-BE32-E72D297353CC}">
              <c16:uniqueId val="{00000008-A4F6-4B58-9990-77CAF263F1CE}"/>
            </c:ext>
          </c:extLst>
        </c:ser>
        <c:ser>
          <c:idx val="9"/>
          <c:order val="9"/>
          <c:tx>
            <c:strRef>
              <c:f>Jobs!$K$1</c:f>
              <c:strCache>
                <c:ptCount val="1"/>
                <c:pt idx="0">
                  <c:v>Trans, Warehouse, Utilities</c:v>
                </c:pt>
              </c:strCache>
            </c:strRef>
          </c:tx>
          <c:spPr>
            <a:ln w="28575" cap="rnd">
              <a:solidFill>
                <a:schemeClr val="accent4">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Jobs!$K$215:$K$334</c:f>
              <c:numCache>
                <c:formatCode>General</c:formatCode>
                <c:ptCount val="120"/>
                <c:pt idx="0">
                  <c:v>20200</c:v>
                </c:pt>
                <c:pt idx="1">
                  <c:v>19900</c:v>
                </c:pt>
                <c:pt idx="2">
                  <c:v>19900</c:v>
                </c:pt>
                <c:pt idx="3">
                  <c:v>19000</c:v>
                </c:pt>
                <c:pt idx="4">
                  <c:v>19200</c:v>
                </c:pt>
                <c:pt idx="5">
                  <c:v>19300</c:v>
                </c:pt>
                <c:pt idx="6">
                  <c:v>19200</c:v>
                </c:pt>
                <c:pt idx="7">
                  <c:v>18100</c:v>
                </c:pt>
                <c:pt idx="8">
                  <c:v>17700</c:v>
                </c:pt>
                <c:pt idx="9">
                  <c:v>18000</c:v>
                </c:pt>
                <c:pt idx="10">
                  <c:v>18200</c:v>
                </c:pt>
                <c:pt idx="11">
                  <c:v>18300</c:v>
                </c:pt>
                <c:pt idx="12">
                  <c:v>20400</c:v>
                </c:pt>
                <c:pt idx="13">
                  <c:v>20600</c:v>
                </c:pt>
                <c:pt idx="14">
                  <c:v>19900</c:v>
                </c:pt>
                <c:pt idx="15">
                  <c:v>19100</c:v>
                </c:pt>
                <c:pt idx="16">
                  <c:v>18200</c:v>
                </c:pt>
                <c:pt idx="17">
                  <c:v>18100</c:v>
                </c:pt>
                <c:pt idx="18">
                  <c:v>18200</c:v>
                </c:pt>
                <c:pt idx="19">
                  <c:v>17800</c:v>
                </c:pt>
                <c:pt idx="20">
                  <c:v>18100</c:v>
                </c:pt>
                <c:pt idx="21">
                  <c:v>18000</c:v>
                </c:pt>
                <c:pt idx="22">
                  <c:v>18100</c:v>
                </c:pt>
                <c:pt idx="23">
                  <c:v>18600</c:v>
                </c:pt>
                <c:pt idx="24">
                  <c:v>20900</c:v>
                </c:pt>
                <c:pt idx="25">
                  <c:v>20900</c:v>
                </c:pt>
                <c:pt idx="26">
                  <c:v>20200</c:v>
                </c:pt>
                <c:pt idx="27">
                  <c:v>19500</c:v>
                </c:pt>
                <c:pt idx="28">
                  <c:v>19500</c:v>
                </c:pt>
                <c:pt idx="29">
                  <c:v>19200</c:v>
                </c:pt>
                <c:pt idx="30">
                  <c:v>18900</c:v>
                </c:pt>
                <c:pt idx="31">
                  <c:v>18400</c:v>
                </c:pt>
                <c:pt idx="32">
                  <c:v>18200</c:v>
                </c:pt>
                <c:pt idx="33">
                  <c:v>18800</c:v>
                </c:pt>
                <c:pt idx="34">
                  <c:v>18700</c:v>
                </c:pt>
                <c:pt idx="35">
                  <c:v>19000</c:v>
                </c:pt>
                <c:pt idx="36">
                  <c:v>21000</c:v>
                </c:pt>
                <c:pt idx="37">
                  <c:v>21800</c:v>
                </c:pt>
                <c:pt idx="38">
                  <c:v>20700</c:v>
                </c:pt>
                <c:pt idx="39">
                  <c:v>20000</c:v>
                </c:pt>
                <c:pt idx="40">
                  <c:v>19900</c:v>
                </c:pt>
                <c:pt idx="41">
                  <c:v>19800</c:v>
                </c:pt>
                <c:pt idx="42">
                  <c:v>19000</c:v>
                </c:pt>
                <c:pt idx="43">
                  <c:v>18700</c:v>
                </c:pt>
                <c:pt idx="44">
                  <c:v>18500</c:v>
                </c:pt>
                <c:pt idx="45">
                  <c:v>18600</c:v>
                </c:pt>
                <c:pt idx="46">
                  <c:v>18800</c:v>
                </c:pt>
                <c:pt idx="47">
                  <c:v>19200</c:v>
                </c:pt>
                <c:pt idx="48">
                  <c:v>20400</c:v>
                </c:pt>
                <c:pt idx="49">
                  <c:v>21000</c:v>
                </c:pt>
                <c:pt idx="50">
                  <c:v>20900</c:v>
                </c:pt>
                <c:pt idx="51">
                  <c:v>19500</c:v>
                </c:pt>
                <c:pt idx="52">
                  <c:v>19600</c:v>
                </c:pt>
                <c:pt idx="53">
                  <c:v>19400</c:v>
                </c:pt>
                <c:pt idx="54">
                  <c:v>19700</c:v>
                </c:pt>
                <c:pt idx="55">
                  <c:v>19100</c:v>
                </c:pt>
                <c:pt idx="56">
                  <c:v>18900</c:v>
                </c:pt>
                <c:pt idx="57">
                  <c:v>19100</c:v>
                </c:pt>
                <c:pt idx="58">
                  <c:v>19400</c:v>
                </c:pt>
                <c:pt idx="59">
                  <c:v>19400</c:v>
                </c:pt>
                <c:pt idx="60">
                  <c:v>20600</c:v>
                </c:pt>
                <c:pt idx="61">
                  <c:v>20500</c:v>
                </c:pt>
                <c:pt idx="62">
                  <c:v>20600</c:v>
                </c:pt>
                <c:pt idx="63">
                  <c:v>19600</c:v>
                </c:pt>
                <c:pt idx="64">
                  <c:v>19100</c:v>
                </c:pt>
                <c:pt idx="65">
                  <c:v>19500</c:v>
                </c:pt>
                <c:pt idx="66">
                  <c:v>19300</c:v>
                </c:pt>
                <c:pt idx="67">
                  <c:v>18700</c:v>
                </c:pt>
                <c:pt idx="68">
                  <c:v>18100</c:v>
                </c:pt>
                <c:pt idx="69">
                  <c:v>18600</c:v>
                </c:pt>
                <c:pt idx="70">
                  <c:v>19000</c:v>
                </c:pt>
                <c:pt idx="71">
                  <c:v>19200</c:v>
                </c:pt>
                <c:pt idx="72">
                  <c:v>20400</c:v>
                </c:pt>
                <c:pt idx="73">
                  <c:v>20800</c:v>
                </c:pt>
                <c:pt idx="74">
                  <c:v>20900</c:v>
                </c:pt>
                <c:pt idx="75">
                  <c:v>20000</c:v>
                </c:pt>
                <c:pt idx="76">
                  <c:v>19700</c:v>
                </c:pt>
                <c:pt idx="77">
                  <c:v>19600</c:v>
                </c:pt>
                <c:pt idx="78">
                  <c:v>19700</c:v>
                </c:pt>
                <c:pt idx="79">
                  <c:v>19000</c:v>
                </c:pt>
                <c:pt idx="80">
                  <c:v>18500</c:v>
                </c:pt>
                <c:pt idx="81">
                  <c:v>18600</c:v>
                </c:pt>
                <c:pt idx="82">
                  <c:v>18800</c:v>
                </c:pt>
                <c:pt idx="83">
                  <c:v>19000</c:v>
                </c:pt>
                <c:pt idx="84">
                  <c:v>20000</c:v>
                </c:pt>
                <c:pt idx="85">
                  <c:v>20000</c:v>
                </c:pt>
                <c:pt idx="86">
                  <c:v>19500</c:v>
                </c:pt>
                <c:pt idx="87">
                  <c:v>19000</c:v>
                </c:pt>
                <c:pt idx="88">
                  <c:v>18800</c:v>
                </c:pt>
                <c:pt idx="89">
                  <c:v>18900</c:v>
                </c:pt>
                <c:pt idx="90">
                  <c:v>19700</c:v>
                </c:pt>
                <c:pt idx="91">
                  <c:v>18800</c:v>
                </c:pt>
                <c:pt idx="92">
                  <c:v>18700</c:v>
                </c:pt>
                <c:pt idx="93">
                  <c:v>18500</c:v>
                </c:pt>
                <c:pt idx="94">
                  <c:v>18800</c:v>
                </c:pt>
                <c:pt idx="95">
                  <c:v>18900</c:v>
                </c:pt>
                <c:pt idx="96">
                  <c:v>19600</c:v>
                </c:pt>
                <c:pt idx="97">
                  <c:v>19200</c:v>
                </c:pt>
                <c:pt idx="98">
                  <c:v>19200</c:v>
                </c:pt>
                <c:pt idx="99">
                  <c:v>19200</c:v>
                </c:pt>
                <c:pt idx="100">
                  <c:v>19200</c:v>
                </c:pt>
                <c:pt idx="101">
                  <c:v>18900</c:v>
                </c:pt>
                <c:pt idx="102">
                  <c:v>19000</c:v>
                </c:pt>
                <c:pt idx="103">
                  <c:v>18600</c:v>
                </c:pt>
                <c:pt idx="104">
                  <c:v>18400</c:v>
                </c:pt>
                <c:pt idx="105">
                  <c:v>18500</c:v>
                </c:pt>
                <c:pt idx="106">
                  <c:v>18800</c:v>
                </c:pt>
                <c:pt idx="107">
                  <c:v>19500</c:v>
                </c:pt>
                <c:pt idx="108">
                  <c:v>19600</c:v>
                </c:pt>
                <c:pt idx="109">
                  <c:v>19400</c:v>
                </c:pt>
                <c:pt idx="110">
                  <c:v>19400</c:v>
                </c:pt>
                <c:pt idx="111">
                  <c:v>19200</c:v>
                </c:pt>
                <c:pt idx="112">
                  <c:v>19300</c:v>
                </c:pt>
                <c:pt idx="113">
                  <c:v>19200</c:v>
                </c:pt>
                <c:pt idx="114">
                  <c:v>18800</c:v>
                </c:pt>
                <c:pt idx="115">
                  <c:v>18300</c:v>
                </c:pt>
                <c:pt idx="116">
                  <c:v>17800</c:v>
                </c:pt>
                <c:pt idx="117">
                  <c:v>18200</c:v>
                </c:pt>
                <c:pt idx="118">
                  <c:v>18200</c:v>
                </c:pt>
                <c:pt idx="119">
                  <c:v>18400</c:v>
                </c:pt>
              </c:numCache>
            </c:numRef>
          </c:val>
          <c:smooth val="0"/>
          <c:extLst>
            <c:ext xmlns:c16="http://schemas.microsoft.com/office/drawing/2014/chart" uri="{C3380CC4-5D6E-409C-BE32-E72D297353CC}">
              <c16:uniqueId val="{00000009-A4F6-4B58-9990-77CAF263F1CE}"/>
            </c:ext>
          </c:extLst>
        </c:ser>
        <c:ser>
          <c:idx val="10"/>
          <c:order val="10"/>
          <c:tx>
            <c:strRef>
              <c:f>Jobs!$L$1</c:f>
              <c:strCache>
                <c:ptCount val="1"/>
                <c:pt idx="0">
                  <c:v>Wholesale Trade</c:v>
                </c:pt>
              </c:strCache>
            </c:strRef>
          </c:tx>
          <c:spPr>
            <a:ln w="28575" cap="rnd">
              <a:solidFill>
                <a:schemeClr val="accent5">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Jobs!$L$215:$L$334</c:f>
              <c:numCache>
                <c:formatCode>General</c:formatCode>
                <c:ptCount val="120"/>
                <c:pt idx="0">
                  <c:v>19500</c:v>
                </c:pt>
                <c:pt idx="1">
                  <c:v>19700</c:v>
                </c:pt>
                <c:pt idx="2">
                  <c:v>20000</c:v>
                </c:pt>
                <c:pt idx="3">
                  <c:v>19600</c:v>
                </c:pt>
                <c:pt idx="4">
                  <c:v>19900</c:v>
                </c:pt>
                <c:pt idx="5">
                  <c:v>19700</c:v>
                </c:pt>
                <c:pt idx="6">
                  <c:v>19500</c:v>
                </c:pt>
                <c:pt idx="7">
                  <c:v>19200</c:v>
                </c:pt>
                <c:pt idx="8">
                  <c:v>19000</c:v>
                </c:pt>
                <c:pt idx="9">
                  <c:v>18800</c:v>
                </c:pt>
                <c:pt idx="10">
                  <c:v>18700</c:v>
                </c:pt>
                <c:pt idx="11">
                  <c:v>18600</c:v>
                </c:pt>
                <c:pt idx="12">
                  <c:v>19100</c:v>
                </c:pt>
                <c:pt idx="13">
                  <c:v>19200</c:v>
                </c:pt>
                <c:pt idx="14">
                  <c:v>19100</c:v>
                </c:pt>
                <c:pt idx="15">
                  <c:v>19100</c:v>
                </c:pt>
                <c:pt idx="16">
                  <c:v>19100</c:v>
                </c:pt>
                <c:pt idx="17">
                  <c:v>19100</c:v>
                </c:pt>
                <c:pt idx="18">
                  <c:v>19200</c:v>
                </c:pt>
                <c:pt idx="19">
                  <c:v>18600</c:v>
                </c:pt>
                <c:pt idx="20">
                  <c:v>18300</c:v>
                </c:pt>
                <c:pt idx="21">
                  <c:v>18100</c:v>
                </c:pt>
                <c:pt idx="22">
                  <c:v>18000</c:v>
                </c:pt>
                <c:pt idx="23">
                  <c:v>18000</c:v>
                </c:pt>
                <c:pt idx="24">
                  <c:v>18300</c:v>
                </c:pt>
                <c:pt idx="25">
                  <c:v>18200</c:v>
                </c:pt>
                <c:pt idx="26">
                  <c:v>18300</c:v>
                </c:pt>
                <c:pt idx="27">
                  <c:v>18300</c:v>
                </c:pt>
                <c:pt idx="28">
                  <c:v>18300</c:v>
                </c:pt>
                <c:pt idx="29">
                  <c:v>18300</c:v>
                </c:pt>
                <c:pt idx="30">
                  <c:v>18300</c:v>
                </c:pt>
                <c:pt idx="31">
                  <c:v>18500</c:v>
                </c:pt>
                <c:pt idx="32">
                  <c:v>18400</c:v>
                </c:pt>
                <c:pt idx="33">
                  <c:v>18400</c:v>
                </c:pt>
                <c:pt idx="34">
                  <c:v>18300</c:v>
                </c:pt>
                <c:pt idx="35">
                  <c:v>18300</c:v>
                </c:pt>
                <c:pt idx="36">
                  <c:v>19000</c:v>
                </c:pt>
                <c:pt idx="37">
                  <c:v>18700</c:v>
                </c:pt>
                <c:pt idx="38">
                  <c:v>18500</c:v>
                </c:pt>
                <c:pt idx="39">
                  <c:v>18700</c:v>
                </c:pt>
                <c:pt idx="40">
                  <c:v>18700</c:v>
                </c:pt>
                <c:pt idx="41">
                  <c:v>18400</c:v>
                </c:pt>
                <c:pt idx="42">
                  <c:v>18400</c:v>
                </c:pt>
                <c:pt idx="43">
                  <c:v>18100</c:v>
                </c:pt>
                <c:pt idx="44">
                  <c:v>17900</c:v>
                </c:pt>
                <c:pt idx="45">
                  <c:v>17900</c:v>
                </c:pt>
                <c:pt idx="46">
                  <c:v>17800</c:v>
                </c:pt>
                <c:pt idx="47">
                  <c:v>17800</c:v>
                </c:pt>
                <c:pt idx="48">
                  <c:v>18100</c:v>
                </c:pt>
                <c:pt idx="49">
                  <c:v>17800</c:v>
                </c:pt>
                <c:pt idx="50">
                  <c:v>17900</c:v>
                </c:pt>
                <c:pt idx="51">
                  <c:v>17900</c:v>
                </c:pt>
                <c:pt idx="52">
                  <c:v>17900</c:v>
                </c:pt>
                <c:pt idx="53">
                  <c:v>17800</c:v>
                </c:pt>
                <c:pt idx="54">
                  <c:v>18000</c:v>
                </c:pt>
                <c:pt idx="55">
                  <c:v>17800</c:v>
                </c:pt>
                <c:pt idx="56">
                  <c:v>17800</c:v>
                </c:pt>
                <c:pt idx="57">
                  <c:v>17600</c:v>
                </c:pt>
                <c:pt idx="58">
                  <c:v>17600</c:v>
                </c:pt>
                <c:pt idx="59">
                  <c:v>17500</c:v>
                </c:pt>
                <c:pt idx="60">
                  <c:v>17900</c:v>
                </c:pt>
                <c:pt idx="61">
                  <c:v>17800</c:v>
                </c:pt>
                <c:pt idx="62">
                  <c:v>17700</c:v>
                </c:pt>
                <c:pt idx="63">
                  <c:v>17600</c:v>
                </c:pt>
                <c:pt idx="64">
                  <c:v>17700</c:v>
                </c:pt>
                <c:pt idx="65">
                  <c:v>17600</c:v>
                </c:pt>
                <c:pt idx="66">
                  <c:v>17400</c:v>
                </c:pt>
                <c:pt idx="67">
                  <c:v>17100</c:v>
                </c:pt>
                <c:pt idx="68">
                  <c:v>17100</c:v>
                </c:pt>
                <c:pt idx="69">
                  <c:v>17000</c:v>
                </c:pt>
                <c:pt idx="70">
                  <c:v>17000</c:v>
                </c:pt>
                <c:pt idx="71">
                  <c:v>17000</c:v>
                </c:pt>
                <c:pt idx="72">
                  <c:v>17400</c:v>
                </c:pt>
                <c:pt idx="73">
                  <c:v>17400</c:v>
                </c:pt>
                <c:pt idx="74">
                  <c:v>17400</c:v>
                </c:pt>
                <c:pt idx="75">
                  <c:v>17300</c:v>
                </c:pt>
                <c:pt idx="76">
                  <c:v>17300</c:v>
                </c:pt>
                <c:pt idx="77">
                  <c:v>17200</c:v>
                </c:pt>
                <c:pt idx="78">
                  <c:v>17100</c:v>
                </c:pt>
                <c:pt idx="79">
                  <c:v>16800</c:v>
                </c:pt>
                <c:pt idx="80">
                  <c:v>16600</c:v>
                </c:pt>
                <c:pt idx="81">
                  <c:v>16600</c:v>
                </c:pt>
                <c:pt idx="82">
                  <c:v>16500</c:v>
                </c:pt>
                <c:pt idx="83">
                  <c:v>16500</c:v>
                </c:pt>
                <c:pt idx="84">
                  <c:v>16700</c:v>
                </c:pt>
                <c:pt idx="85">
                  <c:v>16700</c:v>
                </c:pt>
                <c:pt idx="86">
                  <c:v>16500</c:v>
                </c:pt>
                <c:pt idx="87">
                  <c:v>16800</c:v>
                </c:pt>
                <c:pt idx="88">
                  <c:v>16900</c:v>
                </c:pt>
                <c:pt idx="89">
                  <c:v>16800</c:v>
                </c:pt>
                <c:pt idx="90">
                  <c:v>16500</c:v>
                </c:pt>
                <c:pt idx="91">
                  <c:v>16200</c:v>
                </c:pt>
                <c:pt idx="92">
                  <c:v>16000</c:v>
                </c:pt>
                <c:pt idx="93">
                  <c:v>16100</c:v>
                </c:pt>
                <c:pt idx="94">
                  <c:v>16100</c:v>
                </c:pt>
                <c:pt idx="95">
                  <c:v>16100</c:v>
                </c:pt>
                <c:pt idx="96">
                  <c:v>16400</c:v>
                </c:pt>
                <c:pt idx="97">
                  <c:v>16500</c:v>
                </c:pt>
                <c:pt idx="98">
                  <c:v>16500</c:v>
                </c:pt>
                <c:pt idx="99">
                  <c:v>16800</c:v>
                </c:pt>
                <c:pt idx="100">
                  <c:v>17100</c:v>
                </c:pt>
                <c:pt idx="101">
                  <c:v>17100</c:v>
                </c:pt>
                <c:pt idx="102">
                  <c:v>17200</c:v>
                </c:pt>
                <c:pt idx="103">
                  <c:v>16900</c:v>
                </c:pt>
                <c:pt idx="104">
                  <c:v>16800</c:v>
                </c:pt>
                <c:pt idx="105">
                  <c:v>17000</c:v>
                </c:pt>
                <c:pt idx="106">
                  <c:v>17000</c:v>
                </c:pt>
                <c:pt idx="107">
                  <c:v>17200</c:v>
                </c:pt>
                <c:pt idx="108">
                  <c:v>17900</c:v>
                </c:pt>
                <c:pt idx="109">
                  <c:v>18000</c:v>
                </c:pt>
                <c:pt idx="110">
                  <c:v>18100</c:v>
                </c:pt>
                <c:pt idx="111">
                  <c:v>18200</c:v>
                </c:pt>
                <c:pt idx="112">
                  <c:v>18600</c:v>
                </c:pt>
                <c:pt idx="113">
                  <c:v>18400</c:v>
                </c:pt>
                <c:pt idx="114">
                  <c:v>18500</c:v>
                </c:pt>
                <c:pt idx="115">
                  <c:v>18300</c:v>
                </c:pt>
                <c:pt idx="116">
                  <c:v>18100</c:v>
                </c:pt>
                <c:pt idx="117">
                  <c:v>18200</c:v>
                </c:pt>
                <c:pt idx="118">
                  <c:v>18200</c:v>
                </c:pt>
                <c:pt idx="119">
                  <c:v>18300</c:v>
                </c:pt>
              </c:numCache>
            </c:numRef>
          </c:val>
          <c:smooth val="0"/>
          <c:extLst>
            <c:ext xmlns:c16="http://schemas.microsoft.com/office/drawing/2014/chart" uri="{C3380CC4-5D6E-409C-BE32-E72D297353CC}">
              <c16:uniqueId val="{0000000A-A4F6-4B58-9990-77CAF263F1CE}"/>
            </c:ext>
          </c:extLst>
        </c:ser>
        <c:ser>
          <c:idx val="6"/>
          <c:order val="11"/>
          <c:tx>
            <c:strRef>
              <c:f>Jobs!$H$1</c:f>
              <c:strCache>
                <c:ptCount val="1"/>
                <c:pt idx="0">
                  <c:v>Educational Services</c:v>
                </c:pt>
              </c:strCache>
            </c:strRef>
          </c:tx>
          <c:spPr>
            <a:ln w="28575" cap="rnd">
              <a:solidFill>
                <a:schemeClr val="accent1">
                  <a:lumMod val="6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Jobs!$H$215:$H$334</c:f>
              <c:numCache>
                <c:formatCode>General</c:formatCode>
                <c:ptCount val="120"/>
                <c:pt idx="0">
                  <c:v>16000</c:v>
                </c:pt>
                <c:pt idx="1">
                  <c:v>16300</c:v>
                </c:pt>
                <c:pt idx="2">
                  <c:v>16300</c:v>
                </c:pt>
                <c:pt idx="3">
                  <c:v>15800</c:v>
                </c:pt>
                <c:pt idx="4">
                  <c:v>14100</c:v>
                </c:pt>
                <c:pt idx="5">
                  <c:v>14300</c:v>
                </c:pt>
                <c:pt idx="6">
                  <c:v>13400</c:v>
                </c:pt>
                <c:pt idx="7">
                  <c:v>14200</c:v>
                </c:pt>
                <c:pt idx="8">
                  <c:v>15400</c:v>
                </c:pt>
                <c:pt idx="9">
                  <c:v>15600</c:v>
                </c:pt>
                <c:pt idx="10">
                  <c:v>15500</c:v>
                </c:pt>
                <c:pt idx="11">
                  <c:v>13600</c:v>
                </c:pt>
                <c:pt idx="12">
                  <c:v>15500</c:v>
                </c:pt>
                <c:pt idx="13">
                  <c:v>15800</c:v>
                </c:pt>
                <c:pt idx="14">
                  <c:v>15800</c:v>
                </c:pt>
                <c:pt idx="15">
                  <c:v>13600</c:v>
                </c:pt>
                <c:pt idx="16">
                  <c:v>13100</c:v>
                </c:pt>
                <c:pt idx="17">
                  <c:v>13400</c:v>
                </c:pt>
                <c:pt idx="18">
                  <c:v>12600</c:v>
                </c:pt>
                <c:pt idx="19">
                  <c:v>12800</c:v>
                </c:pt>
                <c:pt idx="20">
                  <c:v>14300</c:v>
                </c:pt>
                <c:pt idx="21">
                  <c:v>14300</c:v>
                </c:pt>
                <c:pt idx="22">
                  <c:v>14500</c:v>
                </c:pt>
                <c:pt idx="23">
                  <c:v>12200</c:v>
                </c:pt>
                <c:pt idx="24">
                  <c:v>14300</c:v>
                </c:pt>
                <c:pt idx="25">
                  <c:v>14600</c:v>
                </c:pt>
                <c:pt idx="26">
                  <c:v>14600</c:v>
                </c:pt>
                <c:pt idx="27">
                  <c:v>13300</c:v>
                </c:pt>
                <c:pt idx="28">
                  <c:v>12400</c:v>
                </c:pt>
                <c:pt idx="29">
                  <c:v>12800</c:v>
                </c:pt>
                <c:pt idx="30">
                  <c:v>12400</c:v>
                </c:pt>
                <c:pt idx="31">
                  <c:v>12700</c:v>
                </c:pt>
                <c:pt idx="32">
                  <c:v>13800</c:v>
                </c:pt>
                <c:pt idx="33">
                  <c:v>14000</c:v>
                </c:pt>
                <c:pt idx="34">
                  <c:v>13800</c:v>
                </c:pt>
                <c:pt idx="35">
                  <c:v>12100</c:v>
                </c:pt>
                <c:pt idx="36">
                  <c:v>13700</c:v>
                </c:pt>
                <c:pt idx="37">
                  <c:v>14100</c:v>
                </c:pt>
                <c:pt idx="38">
                  <c:v>14000</c:v>
                </c:pt>
                <c:pt idx="39">
                  <c:v>12600</c:v>
                </c:pt>
                <c:pt idx="40">
                  <c:v>11700</c:v>
                </c:pt>
                <c:pt idx="41">
                  <c:v>12200</c:v>
                </c:pt>
                <c:pt idx="42">
                  <c:v>11800</c:v>
                </c:pt>
                <c:pt idx="43">
                  <c:v>12300</c:v>
                </c:pt>
                <c:pt idx="44">
                  <c:v>13500</c:v>
                </c:pt>
                <c:pt idx="45">
                  <c:v>13600</c:v>
                </c:pt>
                <c:pt idx="46">
                  <c:v>13600</c:v>
                </c:pt>
                <c:pt idx="47">
                  <c:v>11900</c:v>
                </c:pt>
                <c:pt idx="48">
                  <c:v>13600</c:v>
                </c:pt>
                <c:pt idx="49">
                  <c:v>14000</c:v>
                </c:pt>
                <c:pt idx="50">
                  <c:v>14000</c:v>
                </c:pt>
                <c:pt idx="51">
                  <c:v>12700</c:v>
                </c:pt>
                <c:pt idx="52">
                  <c:v>11900</c:v>
                </c:pt>
                <c:pt idx="53">
                  <c:v>12300</c:v>
                </c:pt>
                <c:pt idx="54">
                  <c:v>12300</c:v>
                </c:pt>
                <c:pt idx="55">
                  <c:v>13500</c:v>
                </c:pt>
                <c:pt idx="56">
                  <c:v>13600</c:v>
                </c:pt>
                <c:pt idx="57">
                  <c:v>13600</c:v>
                </c:pt>
                <c:pt idx="58">
                  <c:v>13500</c:v>
                </c:pt>
                <c:pt idx="59">
                  <c:v>11800</c:v>
                </c:pt>
                <c:pt idx="60">
                  <c:v>13600</c:v>
                </c:pt>
                <c:pt idx="61">
                  <c:v>13900</c:v>
                </c:pt>
                <c:pt idx="62">
                  <c:v>13800</c:v>
                </c:pt>
                <c:pt idx="63">
                  <c:v>12400</c:v>
                </c:pt>
                <c:pt idx="64">
                  <c:v>11300</c:v>
                </c:pt>
                <c:pt idx="65">
                  <c:v>11700</c:v>
                </c:pt>
                <c:pt idx="66">
                  <c:v>12400</c:v>
                </c:pt>
                <c:pt idx="67">
                  <c:v>13100</c:v>
                </c:pt>
                <c:pt idx="68">
                  <c:v>13400</c:v>
                </c:pt>
                <c:pt idx="69">
                  <c:v>13800</c:v>
                </c:pt>
                <c:pt idx="70">
                  <c:v>13200</c:v>
                </c:pt>
                <c:pt idx="71">
                  <c:v>11700</c:v>
                </c:pt>
                <c:pt idx="72">
                  <c:v>12200</c:v>
                </c:pt>
                <c:pt idx="73">
                  <c:v>12700</c:v>
                </c:pt>
                <c:pt idx="74">
                  <c:v>12600</c:v>
                </c:pt>
                <c:pt idx="75">
                  <c:v>11500</c:v>
                </c:pt>
                <c:pt idx="76">
                  <c:v>11100</c:v>
                </c:pt>
                <c:pt idx="77">
                  <c:v>11600</c:v>
                </c:pt>
                <c:pt idx="78">
                  <c:v>11700</c:v>
                </c:pt>
                <c:pt idx="79">
                  <c:v>11800</c:v>
                </c:pt>
                <c:pt idx="80">
                  <c:v>12400</c:v>
                </c:pt>
                <c:pt idx="81">
                  <c:v>12600</c:v>
                </c:pt>
                <c:pt idx="82">
                  <c:v>12300</c:v>
                </c:pt>
                <c:pt idx="83">
                  <c:v>11500</c:v>
                </c:pt>
                <c:pt idx="84">
                  <c:v>11800</c:v>
                </c:pt>
                <c:pt idx="85">
                  <c:v>12600</c:v>
                </c:pt>
                <c:pt idx="86">
                  <c:v>12600</c:v>
                </c:pt>
                <c:pt idx="87">
                  <c:v>11700</c:v>
                </c:pt>
                <c:pt idx="88">
                  <c:v>10900</c:v>
                </c:pt>
                <c:pt idx="89">
                  <c:v>11400</c:v>
                </c:pt>
                <c:pt idx="90">
                  <c:v>10800</c:v>
                </c:pt>
                <c:pt idx="91">
                  <c:v>11600</c:v>
                </c:pt>
                <c:pt idx="92">
                  <c:v>12100</c:v>
                </c:pt>
                <c:pt idx="93">
                  <c:v>12000</c:v>
                </c:pt>
                <c:pt idx="94">
                  <c:v>12100</c:v>
                </c:pt>
                <c:pt idx="95">
                  <c:v>11500</c:v>
                </c:pt>
                <c:pt idx="96">
                  <c:v>12300</c:v>
                </c:pt>
                <c:pt idx="97">
                  <c:v>12500</c:v>
                </c:pt>
                <c:pt idx="98">
                  <c:v>12400</c:v>
                </c:pt>
                <c:pt idx="99">
                  <c:v>12200</c:v>
                </c:pt>
                <c:pt idx="100">
                  <c:v>11500</c:v>
                </c:pt>
                <c:pt idx="101">
                  <c:v>11400</c:v>
                </c:pt>
                <c:pt idx="102">
                  <c:v>10800</c:v>
                </c:pt>
                <c:pt idx="103">
                  <c:v>11800</c:v>
                </c:pt>
                <c:pt idx="104">
                  <c:v>12200</c:v>
                </c:pt>
                <c:pt idx="105">
                  <c:v>12100</c:v>
                </c:pt>
                <c:pt idx="106">
                  <c:v>12100</c:v>
                </c:pt>
                <c:pt idx="107">
                  <c:v>11800</c:v>
                </c:pt>
                <c:pt idx="108">
                  <c:v>11700</c:v>
                </c:pt>
                <c:pt idx="109">
                  <c:v>11800</c:v>
                </c:pt>
                <c:pt idx="110">
                  <c:v>11900</c:v>
                </c:pt>
                <c:pt idx="111">
                  <c:v>11600</c:v>
                </c:pt>
                <c:pt idx="112">
                  <c:v>10200</c:v>
                </c:pt>
                <c:pt idx="113">
                  <c:v>10400</c:v>
                </c:pt>
                <c:pt idx="114">
                  <c:v>11400</c:v>
                </c:pt>
                <c:pt idx="115">
                  <c:v>11500</c:v>
                </c:pt>
                <c:pt idx="116">
                  <c:v>12200</c:v>
                </c:pt>
                <c:pt idx="117">
                  <c:v>11700</c:v>
                </c:pt>
                <c:pt idx="118">
                  <c:v>11800</c:v>
                </c:pt>
                <c:pt idx="119">
                  <c:v>10500</c:v>
                </c:pt>
              </c:numCache>
            </c:numRef>
          </c:val>
          <c:smooth val="0"/>
          <c:extLst>
            <c:ext xmlns:c16="http://schemas.microsoft.com/office/drawing/2014/chart" uri="{C3380CC4-5D6E-409C-BE32-E72D297353CC}">
              <c16:uniqueId val="{0000000B-A4F6-4B58-9990-77CAF263F1CE}"/>
            </c:ext>
          </c:extLst>
        </c:ser>
        <c:ser>
          <c:idx val="12"/>
          <c:order val="12"/>
          <c:tx>
            <c:strRef>
              <c:f>Jobs!$N$1</c:f>
              <c:strCache>
                <c:ptCount val="1"/>
                <c:pt idx="0">
                  <c:v>Federal Government</c:v>
                </c:pt>
              </c:strCache>
            </c:strRef>
          </c:tx>
          <c:spPr>
            <a:ln w="28575" cap="rnd">
              <a:solidFill>
                <a:srgbClr val="FF0000"/>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Jobs!$N$215:$N$334</c:f>
              <c:numCache>
                <c:formatCode>General</c:formatCode>
                <c:ptCount val="120"/>
                <c:pt idx="0">
                  <c:v>13700</c:v>
                </c:pt>
                <c:pt idx="1">
                  <c:v>13500</c:v>
                </c:pt>
                <c:pt idx="2">
                  <c:v>13400</c:v>
                </c:pt>
                <c:pt idx="3">
                  <c:v>13400</c:v>
                </c:pt>
                <c:pt idx="4">
                  <c:v>13500</c:v>
                </c:pt>
                <c:pt idx="5">
                  <c:v>13400</c:v>
                </c:pt>
                <c:pt idx="6">
                  <c:v>13500</c:v>
                </c:pt>
                <c:pt idx="7">
                  <c:v>13500</c:v>
                </c:pt>
                <c:pt idx="8">
                  <c:v>13300</c:v>
                </c:pt>
                <c:pt idx="9">
                  <c:v>13200</c:v>
                </c:pt>
                <c:pt idx="10">
                  <c:v>13200</c:v>
                </c:pt>
                <c:pt idx="11">
                  <c:v>13200</c:v>
                </c:pt>
                <c:pt idx="12">
                  <c:v>13700</c:v>
                </c:pt>
                <c:pt idx="13">
                  <c:v>13300</c:v>
                </c:pt>
                <c:pt idx="14">
                  <c:v>13200</c:v>
                </c:pt>
                <c:pt idx="15">
                  <c:v>13400</c:v>
                </c:pt>
                <c:pt idx="16">
                  <c:v>13500</c:v>
                </c:pt>
                <c:pt idx="17">
                  <c:v>13200</c:v>
                </c:pt>
                <c:pt idx="18">
                  <c:v>13200</c:v>
                </c:pt>
                <c:pt idx="19">
                  <c:v>13100</c:v>
                </c:pt>
                <c:pt idx="20">
                  <c:v>13000</c:v>
                </c:pt>
                <c:pt idx="21">
                  <c:v>13100</c:v>
                </c:pt>
                <c:pt idx="22">
                  <c:v>13200</c:v>
                </c:pt>
                <c:pt idx="23">
                  <c:v>13200</c:v>
                </c:pt>
                <c:pt idx="24">
                  <c:v>13300</c:v>
                </c:pt>
                <c:pt idx="25">
                  <c:v>13000</c:v>
                </c:pt>
                <c:pt idx="26">
                  <c:v>12900</c:v>
                </c:pt>
                <c:pt idx="27">
                  <c:v>13000</c:v>
                </c:pt>
                <c:pt idx="28">
                  <c:v>13100</c:v>
                </c:pt>
                <c:pt idx="29">
                  <c:v>13100</c:v>
                </c:pt>
                <c:pt idx="30">
                  <c:v>13100</c:v>
                </c:pt>
                <c:pt idx="31">
                  <c:v>13100</c:v>
                </c:pt>
                <c:pt idx="32">
                  <c:v>13100</c:v>
                </c:pt>
                <c:pt idx="33">
                  <c:v>13100</c:v>
                </c:pt>
                <c:pt idx="34">
                  <c:v>13100</c:v>
                </c:pt>
                <c:pt idx="35">
                  <c:v>13200</c:v>
                </c:pt>
                <c:pt idx="36">
                  <c:v>12800</c:v>
                </c:pt>
                <c:pt idx="37">
                  <c:v>12600</c:v>
                </c:pt>
                <c:pt idx="38">
                  <c:v>12500</c:v>
                </c:pt>
                <c:pt idx="39">
                  <c:v>13000</c:v>
                </c:pt>
                <c:pt idx="40">
                  <c:v>13100</c:v>
                </c:pt>
                <c:pt idx="41">
                  <c:v>13100</c:v>
                </c:pt>
                <c:pt idx="42">
                  <c:v>13200</c:v>
                </c:pt>
                <c:pt idx="43">
                  <c:v>13200</c:v>
                </c:pt>
                <c:pt idx="44">
                  <c:v>13200</c:v>
                </c:pt>
                <c:pt idx="45">
                  <c:v>13100</c:v>
                </c:pt>
                <c:pt idx="46">
                  <c:v>13200</c:v>
                </c:pt>
                <c:pt idx="47">
                  <c:v>13300</c:v>
                </c:pt>
                <c:pt idx="48">
                  <c:v>12900</c:v>
                </c:pt>
                <c:pt idx="49">
                  <c:v>13400</c:v>
                </c:pt>
                <c:pt idx="50">
                  <c:v>13500</c:v>
                </c:pt>
                <c:pt idx="51">
                  <c:v>13700</c:v>
                </c:pt>
                <c:pt idx="52">
                  <c:v>13800</c:v>
                </c:pt>
                <c:pt idx="53">
                  <c:v>13700</c:v>
                </c:pt>
                <c:pt idx="54">
                  <c:v>13700</c:v>
                </c:pt>
                <c:pt idx="55">
                  <c:v>13700</c:v>
                </c:pt>
                <c:pt idx="56">
                  <c:v>13700</c:v>
                </c:pt>
                <c:pt idx="57">
                  <c:v>13700</c:v>
                </c:pt>
                <c:pt idx="58">
                  <c:v>13800</c:v>
                </c:pt>
                <c:pt idx="59">
                  <c:v>13800</c:v>
                </c:pt>
                <c:pt idx="60">
                  <c:v>13800</c:v>
                </c:pt>
                <c:pt idx="61">
                  <c:v>13700</c:v>
                </c:pt>
                <c:pt idx="62">
                  <c:v>13800</c:v>
                </c:pt>
                <c:pt idx="63">
                  <c:v>13900</c:v>
                </c:pt>
                <c:pt idx="64">
                  <c:v>13900</c:v>
                </c:pt>
                <c:pt idx="65">
                  <c:v>14400</c:v>
                </c:pt>
                <c:pt idx="66">
                  <c:v>14700</c:v>
                </c:pt>
                <c:pt idx="67">
                  <c:v>14800</c:v>
                </c:pt>
                <c:pt idx="68">
                  <c:v>14800</c:v>
                </c:pt>
                <c:pt idx="69">
                  <c:v>15000</c:v>
                </c:pt>
                <c:pt idx="70">
                  <c:v>15100</c:v>
                </c:pt>
                <c:pt idx="71">
                  <c:v>15300</c:v>
                </c:pt>
                <c:pt idx="72">
                  <c:v>15500</c:v>
                </c:pt>
                <c:pt idx="73">
                  <c:v>15700</c:v>
                </c:pt>
                <c:pt idx="74">
                  <c:v>15900</c:v>
                </c:pt>
                <c:pt idx="75">
                  <c:v>15900</c:v>
                </c:pt>
                <c:pt idx="76">
                  <c:v>16100</c:v>
                </c:pt>
                <c:pt idx="77">
                  <c:v>16100</c:v>
                </c:pt>
                <c:pt idx="78">
                  <c:v>16000</c:v>
                </c:pt>
                <c:pt idx="79">
                  <c:v>15900</c:v>
                </c:pt>
                <c:pt idx="80">
                  <c:v>16400</c:v>
                </c:pt>
                <c:pt idx="81">
                  <c:v>16500</c:v>
                </c:pt>
                <c:pt idx="82">
                  <c:v>16500</c:v>
                </c:pt>
                <c:pt idx="83">
                  <c:v>16600</c:v>
                </c:pt>
                <c:pt idx="84">
                  <c:v>16700</c:v>
                </c:pt>
                <c:pt idx="85">
                  <c:v>16600</c:v>
                </c:pt>
                <c:pt idx="86">
                  <c:v>17000</c:v>
                </c:pt>
                <c:pt idx="87">
                  <c:v>17000</c:v>
                </c:pt>
                <c:pt idx="88">
                  <c:v>17200</c:v>
                </c:pt>
                <c:pt idx="89">
                  <c:v>17200</c:v>
                </c:pt>
                <c:pt idx="90">
                  <c:v>17100</c:v>
                </c:pt>
                <c:pt idx="91">
                  <c:v>17600</c:v>
                </c:pt>
                <c:pt idx="92">
                  <c:v>17700</c:v>
                </c:pt>
                <c:pt idx="93">
                  <c:v>17700</c:v>
                </c:pt>
                <c:pt idx="94">
                  <c:v>17800</c:v>
                </c:pt>
                <c:pt idx="95">
                  <c:v>17800</c:v>
                </c:pt>
                <c:pt idx="96">
                  <c:v>18000</c:v>
                </c:pt>
                <c:pt idx="97">
                  <c:v>17900</c:v>
                </c:pt>
                <c:pt idx="98">
                  <c:v>17900</c:v>
                </c:pt>
                <c:pt idx="99">
                  <c:v>18000</c:v>
                </c:pt>
                <c:pt idx="100">
                  <c:v>18100</c:v>
                </c:pt>
                <c:pt idx="101">
                  <c:v>18100</c:v>
                </c:pt>
                <c:pt idx="102">
                  <c:v>18000</c:v>
                </c:pt>
                <c:pt idx="103">
                  <c:v>17900</c:v>
                </c:pt>
                <c:pt idx="104">
                  <c:v>17900</c:v>
                </c:pt>
                <c:pt idx="105">
                  <c:v>18500</c:v>
                </c:pt>
                <c:pt idx="106">
                  <c:v>18200</c:v>
                </c:pt>
                <c:pt idx="107">
                  <c:v>18200</c:v>
                </c:pt>
                <c:pt idx="108">
                  <c:v>18300</c:v>
                </c:pt>
                <c:pt idx="109">
                  <c:v>18300</c:v>
                </c:pt>
                <c:pt idx="110">
                  <c:v>18400</c:v>
                </c:pt>
                <c:pt idx="111">
                  <c:v>18600</c:v>
                </c:pt>
                <c:pt idx="112">
                  <c:v>19100</c:v>
                </c:pt>
                <c:pt idx="113">
                  <c:v>19800</c:v>
                </c:pt>
                <c:pt idx="114">
                  <c:v>20000</c:v>
                </c:pt>
                <c:pt idx="115">
                  <c:v>20300</c:v>
                </c:pt>
                <c:pt idx="116">
                  <c:v>20300</c:v>
                </c:pt>
                <c:pt idx="117">
                  <c:v>19100</c:v>
                </c:pt>
                <c:pt idx="118">
                  <c:v>18800</c:v>
                </c:pt>
                <c:pt idx="119">
                  <c:v>19300</c:v>
                </c:pt>
              </c:numCache>
            </c:numRef>
          </c:val>
          <c:smooth val="0"/>
          <c:extLst>
            <c:ext xmlns:c16="http://schemas.microsoft.com/office/drawing/2014/chart" uri="{C3380CC4-5D6E-409C-BE32-E72D297353CC}">
              <c16:uniqueId val="{0000000C-A4F6-4B58-9990-77CAF263F1CE}"/>
            </c:ext>
          </c:extLst>
        </c:ser>
        <c:ser>
          <c:idx val="13"/>
          <c:order val="13"/>
          <c:tx>
            <c:strRef>
              <c:f>Jobs!$O$1</c:f>
              <c:strCache>
                <c:ptCount val="1"/>
                <c:pt idx="0">
                  <c:v>Information</c:v>
                </c:pt>
              </c:strCache>
            </c:strRef>
          </c:tx>
          <c:spPr>
            <a:ln w="28575" cap="rnd">
              <a:solidFill>
                <a:schemeClr val="accent4">
                  <a:lumMod val="50000"/>
                </a:schemeClr>
              </a:solidFill>
              <a:round/>
            </a:ln>
            <a:effectLst/>
          </c:spPr>
          <c:marker>
            <c:symbol val="none"/>
          </c:marker>
          <c:cat>
            <c:numRef>
              <c:f>Jobs!$A$215:$A$334</c:f>
              <c:numCache>
                <c:formatCode>[$-409]mmm\-yy;@</c:formatCode>
                <c:ptCount val="120"/>
                <c:pt idx="0">
                  <c:v>36495</c:v>
                </c:pt>
                <c:pt idx="1">
                  <c:v>36465</c:v>
                </c:pt>
                <c:pt idx="2">
                  <c:v>36434</c:v>
                </c:pt>
                <c:pt idx="3">
                  <c:v>36404</c:v>
                </c:pt>
                <c:pt idx="4">
                  <c:v>36373</c:v>
                </c:pt>
                <c:pt idx="5">
                  <c:v>36342</c:v>
                </c:pt>
                <c:pt idx="6">
                  <c:v>36312</c:v>
                </c:pt>
                <c:pt idx="7">
                  <c:v>36281</c:v>
                </c:pt>
                <c:pt idx="8">
                  <c:v>36251</c:v>
                </c:pt>
                <c:pt idx="9">
                  <c:v>36220</c:v>
                </c:pt>
                <c:pt idx="10">
                  <c:v>36192</c:v>
                </c:pt>
                <c:pt idx="11">
                  <c:v>36161</c:v>
                </c:pt>
                <c:pt idx="12">
                  <c:v>36130</c:v>
                </c:pt>
                <c:pt idx="13">
                  <c:v>36100</c:v>
                </c:pt>
                <c:pt idx="14">
                  <c:v>36069</c:v>
                </c:pt>
                <c:pt idx="15">
                  <c:v>36039</c:v>
                </c:pt>
                <c:pt idx="16">
                  <c:v>36008</c:v>
                </c:pt>
                <c:pt idx="17">
                  <c:v>35977</c:v>
                </c:pt>
                <c:pt idx="18">
                  <c:v>35947</c:v>
                </c:pt>
                <c:pt idx="19">
                  <c:v>35916</c:v>
                </c:pt>
                <c:pt idx="20">
                  <c:v>35886</c:v>
                </c:pt>
                <c:pt idx="21">
                  <c:v>35855</c:v>
                </c:pt>
                <c:pt idx="22">
                  <c:v>35827</c:v>
                </c:pt>
                <c:pt idx="23">
                  <c:v>35796</c:v>
                </c:pt>
                <c:pt idx="24">
                  <c:v>35765</c:v>
                </c:pt>
                <c:pt idx="25">
                  <c:v>35735</c:v>
                </c:pt>
                <c:pt idx="26">
                  <c:v>35704</c:v>
                </c:pt>
                <c:pt idx="27">
                  <c:v>35674</c:v>
                </c:pt>
                <c:pt idx="28">
                  <c:v>35643</c:v>
                </c:pt>
                <c:pt idx="29">
                  <c:v>35612</c:v>
                </c:pt>
                <c:pt idx="30">
                  <c:v>35582</c:v>
                </c:pt>
                <c:pt idx="31">
                  <c:v>35551</c:v>
                </c:pt>
                <c:pt idx="32">
                  <c:v>35521</c:v>
                </c:pt>
                <c:pt idx="33">
                  <c:v>35490</c:v>
                </c:pt>
                <c:pt idx="34">
                  <c:v>35462</c:v>
                </c:pt>
                <c:pt idx="35">
                  <c:v>35431</c:v>
                </c:pt>
                <c:pt idx="36">
                  <c:v>35400</c:v>
                </c:pt>
                <c:pt idx="37">
                  <c:v>35370</c:v>
                </c:pt>
                <c:pt idx="38">
                  <c:v>35339</c:v>
                </c:pt>
                <c:pt idx="39">
                  <c:v>35309</c:v>
                </c:pt>
                <c:pt idx="40">
                  <c:v>35278</c:v>
                </c:pt>
                <c:pt idx="41">
                  <c:v>35247</c:v>
                </c:pt>
                <c:pt idx="42">
                  <c:v>35217</c:v>
                </c:pt>
                <c:pt idx="43">
                  <c:v>35186</c:v>
                </c:pt>
                <c:pt idx="44">
                  <c:v>35156</c:v>
                </c:pt>
                <c:pt idx="45">
                  <c:v>35125</c:v>
                </c:pt>
                <c:pt idx="46">
                  <c:v>35096</c:v>
                </c:pt>
                <c:pt idx="47">
                  <c:v>35065</c:v>
                </c:pt>
                <c:pt idx="48">
                  <c:v>35034</c:v>
                </c:pt>
                <c:pt idx="49">
                  <c:v>35004</c:v>
                </c:pt>
                <c:pt idx="50">
                  <c:v>34973</c:v>
                </c:pt>
                <c:pt idx="51">
                  <c:v>34943</c:v>
                </c:pt>
                <c:pt idx="52">
                  <c:v>34912</c:v>
                </c:pt>
                <c:pt idx="53">
                  <c:v>34881</c:v>
                </c:pt>
                <c:pt idx="54">
                  <c:v>34851</c:v>
                </c:pt>
                <c:pt idx="55">
                  <c:v>34820</c:v>
                </c:pt>
                <c:pt idx="56">
                  <c:v>34790</c:v>
                </c:pt>
                <c:pt idx="57">
                  <c:v>34759</c:v>
                </c:pt>
                <c:pt idx="58">
                  <c:v>34731</c:v>
                </c:pt>
                <c:pt idx="59">
                  <c:v>34700</c:v>
                </c:pt>
                <c:pt idx="60">
                  <c:v>34669</c:v>
                </c:pt>
                <c:pt idx="61">
                  <c:v>34639</c:v>
                </c:pt>
                <c:pt idx="62">
                  <c:v>34608</c:v>
                </c:pt>
                <c:pt idx="63">
                  <c:v>34578</c:v>
                </c:pt>
                <c:pt idx="64">
                  <c:v>34547</c:v>
                </c:pt>
                <c:pt idx="65">
                  <c:v>34516</c:v>
                </c:pt>
                <c:pt idx="66">
                  <c:v>34486</c:v>
                </c:pt>
                <c:pt idx="67">
                  <c:v>34455</c:v>
                </c:pt>
                <c:pt idx="68">
                  <c:v>34425</c:v>
                </c:pt>
                <c:pt idx="69">
                  <c:v>34394</c:v>
                </c:pt>
                <c:pt idx="70">
                  <c:v>34366</c:v>
                </c:pt>
                <c:pt idx="71">
                  <c:v>34335</c:v>
                </c:pt>
                <c:pt idx="72">
                  <c:v>34304</c:v>
                </c:pt>
                <c:pt idx="73">
                  <c:v>34274</c:v>
                </c:pt>
                <c:pt idx="74">
                  <c:v>34243</c:v>
                </c:pt>
                <c:pt idx="75">
                  <c:v>34213</c:v>
                </c:pt>
                <c:pt idx="76">
                  <c:v>34182</c:v>
                </c:pt>
                <c:pt idx="77">
                  <c:v>34151</c:v>
                </c:pt>
                <c:pt idx="78">
                  <c:v>34121</c:v>
                </c:pt>
                <c:pt idx="79">
                  <c:v>34090</c:v>
                </c:pt>
                <c:pt idx="80">
                  <c:v>34060</c:v>
                </c:pt>
                <c:pt idx="81">
                  <c:v>34029</c:v>
                </c:pt>
                <c:pt idx="82">
                  <c:v>34001</c:v>
                </c:pt>
                <c:pt idx="83">
                  <c:v>33970</c:v>
                </c:pt>
                <c:pt idx="84">
                  <c:v>33939</c:v>
                </c:pt>
                <c:pt idx="85">
                  <c:v>33909</c:v>
                </c:pt>
                <c:pt idx="86">
                  <c:v>33878</c:v>
                </c:pt>
                <c:pt idx="87">
                  <c:v>33848</c:v>
                </c:pt>
                <c:pt idx="88">
                  <c:v>33817</c:v>
                </c:pt>
                <c:pt idx="89">
                  <c:v>33786</c:v>
                </c:pt>
                <c:pt idx="90">
                  <c:v>33756</c:v>
                </c:pt>
                <c:pt idx="91">
                  <c:v>33725</c:v>
                </c:pt>
                <c:pt idx="92">
                  <c:v>33695</c:v>
                </c:pt>
                <c:pt idx="93">
                  <c:v>33664</c:v>
                </c:pt>
                <c:pt idx="94">
                  <c:v>33635</c:v>
                </c:pt>
                <c:pt idx="95">
                  <c:v>33604</c:v>
                </c:pt>
                <c:pt idx="96">
                  <c:v>33573</c:v>
                </c:pt>
                <c:pt idx="97">
                  <c:v>33543</c:v>
                </c:pt>
                <c:pt idx="98">
                  <c:v>33512</c:v>
                </c:pt>
                <c:pt idx="99">
                  <c:v>33482</c:v>
                </c:pt>
                <c:pt idx="100">
                  <c:v>33451</c:v>
                </c:pt>
                <c:pt idx="101">
                  <c:v>33420</c:v>
                </c:pt>
                <c:pt idx="102">
                  <c:v>33390</c:v>
                </c:pt>
                <c:pt idx="103">
                  <c:v>33359</c:v>
                </c:pt>
                <c:pt idx="104">
                  <c:v>33329</c:v>
                </c:pt>
                <c:pt idx="105">
                  <c:v>33298</c:v>
                </c:pt>
                <c:pt idx="106">
                  <c:v>33270</c:v>
                </c:pt>
                <c:pt idx="107">
                  <c:v>33239</c:v>
                </c:pt>
                <c:pt idx="108">
                  <c:v>33208</c:v>
                </c:pt>
                <c:pt idx="109">
                  <c:v>33178</c:v>
                </c:pt>
                <c:pt idx="110">
                  <c:v>33147</c:v>
                </c:pt>
                <c:pt idx="111">
                  <c:v>33117</c:v>
                </c:pt>
                <c:pt idx="112">
                  <c:v>33086</c:v>
                </c:pt>
                <c:pt idx="113">
                  <c:v>33055</c:v>
                </c:pt>
                <c:pt idx="114">
                  <c:v>33025</c:v>
                </c:pt>
                <c:pt idx="115">
                  <c:v>32994</c:v>
                </c:pt>
                <c:pt idx="116">
                  <c:v>32964</c:v>
                </c:pt>
                <c:pt idx="117">
                  <c:v>32933</c:v>
                </c:pt>
                <c:pt idx="118">
                  <c:v>32905</c:v>
                </c:pt>
                <c:pt idx="119">
                  <c:v>32874</c:v>
                </c:pt>
              </c:numCache>
            </c:numRef>
          </c:cat>
          <c:val>
            <c:numRef>
              <c:f>Jobs!$O$215:$O$334</c:f>
              <c:numCache>
                <c:formatCode>General</c:formatCode>
                <c:ptCount val="120"/>
                <c:pt idx="0">
                  <c:v>12000</c:v>
                </c:pt>
                <c:pt idx="1">
                  <c:v>11900</c:v>
                </c:pt>
                <c:pt idx="2">
                  <c:v>11900</c:v>
                </c:pt>
                <c:pt idx="3">
                  <c:v>11800</c:v>
                </c:pt>
                <c:pt idx="4">
                  <c:v>11800</c:v>
                </c:pt>
                <c:pt idx="5">
                  <c:v>11800</c:v>
                </c:pt>
                <c:pt idx="6">
                  <c:v>11700</c:v>
                </c:pt>
                <c:pt idx="7">
                  <c:v>11500</c:v>
                </c:pt>
                <c:pt idx="8">
                  <c:v>11400</c:v>
                </c:pt>
                <c:pt idx="9">
                  <c:v>11600</c:v>
                </c:pt>
                <c:pt idx="10">
                  <c:v>11500</c:v>
                </c:pt>
                <c:pt idx="11">
                  <c:v>11500</c:v>
                </c:pt>
                <c:pt idx="12">
                  <c:v>11400</c:v>
                </c:pt>
                <c:pt idx="13">
                  <c:v>11300</c:v>
                </c:pt>
                <c:pt idx="14">
                  <c:v>11200</c:v>
                </c:pt>
                <c:pt idx="15">
                  <c:v>11000</c:v>
                </c:pt>
                <c:pt idx="16">
                  <c:v>11100</c:v>
                </c:pt>
                <c:pt idx="17">
                  <c:v>11000</c:v>
                </c:pt>
                <c:pt idx="18">
                  <c:v>11100</c:v>
                </c:pt>
                <c:pt idx="19">
                  <c:v>11200</c:v>
                </c:pt>
                <c:pt idx="20">
                  <c:v>10900</c:v>
                </c:pt>
                <c:pt idx="21">
                  <c:v>10900</c:v>
                </c:pt>
                <c:pt idx="22">
                  <c:v>10900</c:v>
                </c:pt>
                <c:pt idx="23">
                  <c:v>10800</c:v>
                </c:pt>
                <c:pt idx="24">
                  <c:v>11000</c:v>
                </c:pt>
                <c:pt idx="25">
                  <c:v>10800</c:v>
                </c:pt>
                <c:pt idx="26">
                  <c:v>10700</c:v>
                </c:pt>
                <c:pt idx="27">
                  <c:v>10800</c:v>
                </c:pt>
                <c:pt idx="28">
                  <c:v>10800</c:v>
                </c:pt>
                <c:pt idx="29">
                  <c:v>10800</c:v>
                </c:pt>
                <c:pt idx="30">
                  <c:v>10800</c:v>
                </c:pt>
                <c:pt idx="31">
                  <c:v>10600</c:v>
                </c:pt>
                <c:pt idx="32">
                  <c:v>10400</c:v>
                </c:pt>
                <c:pt idx="33">
                  <c:v>10400</c:v>
                </c:pt>
                <c:pt idx="34">
                  <c:v>10300</c:v>
                </c:pt>
                <c:pt idx="35">
                  <c:v>10300</c:v>
                </c:pt>
                <c:pt idx="36">
                  <c:v>10300</c:v>
                </c:pt>
                <c:pt idx="37">
                  <c:v>10200</c:v>
                </c:pt>
                <c:pt idx="38">
                  <c:v>10200</c:v>
                </c:pt>
                <c:pt idx="39">
                  <c:v>10300</c:v>
                </c:pt>
                <c:pt idx="40">
                  <c:v>10300</c:v>
                </c:pt>
                <c:pt idx="41">
                  <c:v>10300</c:v>
                </c:pt>
                <c:pt idx="42">
                  <c:v>10300</c:v>
                </c:pt>
                <c:pt idx="43">
                  <c:v>10200</c:v>
                </c:pt>
                <c:pt idx="44">
                  <c:v>10200</c:v>
                </c:pt>
                <c:pt idx="45">
                  <c:v>10200</c:v>
                </c:pt>
                <c:pt idx="46">
                  <c:v>10300</c:v>
                </c:pt>
                <c:pt idx="47">
                  <c:v>10200</c:v>
                </c:pt>
                <c:pt idx="48">
                  <c:v>10500</c:v>
                </c:pt>
                <c:pt idx="49">
                  <c:v>10500</c:v>
                </c:pt>
                <c:pt idx="50">
                  <c:v>10400</c:v>
                </c:pt>
                <c:pt idx="51">
                  <c:v>10400</c:v>
                </c:pt>
                <c:pt idx="52">
                  <c:v>10500</c:v>
                </c:pt>
                <c:pt idx="53">
                  <c:v>10500</c:v>
                </c:pt>
                <c:pt idx="54">
                  <c:v>10500</c:v>
                </c:pt>
                <c:pt idx="55">
                  <c:v>10300</c:v>
                </c:pt>
                <c:pt idx="56">
                  <c:v>10200</c:v>
                </c:pt>
                <c:pt idx="57">
                  <c:v>10100</c:v>
                </c:pt>
                <c:pt idx="58">
                  <c:v>10000</c:v>
                </c:pt>
                <c:pt idx="59">
                  <c:v>10000</c:v>
                </c:pt>
                <c:pt idx="60">
                  <c:v>10200</c:v>
                </c:pt>
                <c:pt idx="61">
                  <c:v>10200</c:v>
                </c:pt>
                <c:pt idx="62">
                  <c:v>10200</c:v>
                </c:pt>
                <c:pt idx="63">
                  <c:v>10200</c:v>
                </c:pt>
                <c:pt idx="64">
                  <c:v>10300</c:v>
                </c:pt>
                <c:pt idx="65">
                  <c:v>10200</c:v>
                </c:pt>
                <c:pt idx="66">
                  <c:v>10200</c:v>
                </c:pt>
                <c:pt idx="67">
                  <c:v>10100</c:v>
                </c:pt>
                <c:pt idx="68">
                  <c:v>10000</c:v>
                </c:pt>
                <c:pt idx="69">
                  <c:v>9900</c:v>
                </c:pt>
                <c:pt idx="70">
                  <c:v>9900</c:v>
                </c:pt>
                <c:pt idx="71">
                  <c:v>9800</c:v>
                </c:pt>
                <c:pt idx="72">
                  <c:v>10000</c:v>
                </c:pt>
                <c:pt idx="73">
                  <c:v>10000</c:v>
                </c:pt>
                <c:pt idx="74">
                  <c:v>9900</c:v>
                </c:pt>
                <c:pt idx="75">
                  <c:v>9800</c:v>
                </c:pt>
                <c:pt idx="76">
                  <c:v>9800</c:v>
                </c:pt>
                <c:pt idx="77">
                  <c:v>9800</c:v>
                </c:pt>
                <c:pt idx="78">
                  <c:v>9800</c:v>
                </c:pt>
                <c:pt idx="79">
                  <c:v>9800</c:v>
                </c:pt>
                <c:pt idx="80">
                  <c:v>9700</c:v>
                </c:pt>
                <c:pt idx="81">
                  <c:v>9600</c:v>
                </c:pt>
                <c:pt idx="82">
                  <c:v>9500</c:v>
                </c:pt>
                <c:pt idx="83">
                  <c:v>9600</c:v>
                </c:pt>
                <c:pt idx="84">
                  <c:v>9800</c:v>
                </c:pt>
                <c:pt idx="85">
                  <c:v>9800</c:v>
                </c:pt>
                <c:pt idx="86">
                  <c:v>10000</c:v>
                </c:pt>
                <c:pt idx="87">
                  <c:v>9800</c:v>
                </c:pt>
                <c:pt idx="88">
                  <c:v>9900</c:v>
                </c:pt>
                <c:pt idx="89">
                  <c:v>9900</c:v>
                </c:pt>
                <c:pt idx="90">
                  <c:v>9500</c:v>
                </c:pt>
                <c:pt idx="91">
                  <c:v>9500</c:v>
                </c:pt>
                <c:pt idx="92">
                  <c:v>9400</c:v>
                </c:pt>
                <c:pt idx="93">
                  <c:v>9500</c:v>
                </c:pt>
                <c:pt idx="94">
                  <c:v>9500</c:v>
                </c:pt>
                <c:pt idx="95">
                  <c:v>9400</c:v>
                </c:pt>
                <c:pt idx="96">
                  <c:v>9600</c:v>
                </c:pt>
                <c:pt idx="97">
                  <c:v>9400</c:v>
                </c:pt>
                <c:pt idx="98">
                  <c:v>9600</c:v>
                </c:pt>
                <c:pt idx="99">
                  <c:v>9700</c:v>
                </c:pt>
                <c:pt idx="100">
                  <c:v>9700</c:v>
                </c:pt>
                <c:pt idx="101">
                  <c:v>9800</c:v>
                </c:pt>
                <c:pt idx="102">
                  <c:v>9900</c:v>
                </c:pt>
                <c:pt idx="103">
                  <c:v>9800</c:v>
                </c:pt>
                <c:pt idx="104">
                  <c:v>9800</c:v>
                </c:pt>
                <c:pt idx="105">
                  <c:v>9900</c:v>
                </c:pt>
                <c:pt idx="106">
                  <c:v>10000</c:v>
                </c:pt>
                <c:pt idx="107">
                  <c:v>10000</c:v>
                </c:pt>
                <c:pt idx="108">
                  <c:v>9900</c:v>
                </c:pt>
                <c:pt idx="109">
                  <c:v>9900</c:v>
                </c:pt>
                <c:pt idx="110">
                  <c:v>10000</c:v>
                </c:pt>
                <c:pt idx="111">
                  <c:v>10100</c:v>
                </c:pt>
                <c:pt idx="112">
                  <c:v>10200</c:v>
                </c:pt>
                <c:pt idx="113">
                  <c:v>10300</c:v>
                </c:pt>
                <c:pt idx="114">
                  <c:v>10400</c:v>
                </c:pt>
                <c:pt idx="115">
                  <c:v>10300</c:v>
                </c:pt>
                <c:pt idx="116">
                  <c:v>10400</c:v>
                </c:pt>
                <c:pt idx="117">
                  <c:v>10400</c:v>
                </c:pt>
                <c:pt idx="118">
                  <c:v>10400</c:v>
                </c:pt>
                <c:pt idx="119">
                  <c:v>10500</c:v>
                </c:pt>
              </c:numCache>
            </c:numRef>
          </c:val>
          <c:smooth val="0"/>
          <c:extLst>
            <c:ext xmlns:c16="http://schemas.microsoft.com/office/drawing/2014/chart" uri="{C3380CC4-5D6E-409C-BE32-E72D297353CC}">
              <c16:uniqueId val="{0000000D-A4F6-4B58-9990-77CAF263F1CE}"/>
            </c:ext>
          </c:extLst>
        </c:ser>
        <c:dLbls>
          <c:showLegendKey val="0"/>
          <c:showVal val="0"/>
          <c:showCatName val="0"/>
          <c:showSerName val="0"/>
          <c:showPercent val="0"/>
          <c:showBubbleSize val="0"/>
        </c:dLbls>
        <c:smooth val="0"/>
        <c:axId val="521759328"/>
        <c:axId val="521762936"/>
      </c:lineChart>
      <c:dateAx>
        <c:axId val="521759328"/>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62936"/>
        <c:crosses val="autoZero"/>
        <c:auto val="1"/>
        <c:lblOffset val="100"/>
        <c:baseTimeUnit val="months"/>
        <c:majorUnit val="12"/>
        <c:majorTimeUnit val="months"/>
      </c:dateAx>
      <c:valAx>
        <c:axId val="521762936"/>
        <c:scaling>
          <c:orientation val="minMax"/>
          <c:max val="110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21759328"/>
        <c:crosses val="autoZero"/>
        <c:crossBetween val="between"/>
        <c:majorUnit val="1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Jobs!$E$1</c:f>
              <c:strCache>
                <c:ptCount val="1"/>
                <c:pt idx="0">
                  <c:v>Healthcare</c:v>
                </c:pt>
              </c:strCache>
            </c:strRef>
          </c:tx>
          <c:spPr>
            <a:ln w="63500" cap="rnd">
              <a:solidFill>
                <a:srgbClr val="FFC000"/>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Jobs!$E$95:$E$214</c:f>
              <c:numCache>
                <c:formatCode>General</c:formatCode>
                <c:ptCount val="120"/>
                <c:pt idx="0">
                  <c:v>99300</c:v>
                </c:pt>
                <c:pt idx="1">
                  <c:v>99300</c:v>
                </c:pt>
                <c:pt idx="2">
                  <c:v>99100</c:v>
                </c:pt>
                <c:pt idx="3">
                  <c:v>99000</c:v>
                </c:pt>
                <c:pt idx="4">
                  <c:v>99400</c:v>
                </c:pt>
                <c:pt idx="5">
                  <c:v>99500</c:v>
                </c:pt>
                <c:pt idx="6">
                  <c:v>99600</c:v>
                </c:pt>
                <c:pt idx="7">
                  <c:v>99500</c:v>
                </c:pt>
                <c:pt idx="8">
                  <c:v>99300</c:v>
                </c:pt>
                <c:pt idx="9">
                  <c:v>98900</c:v>
                </c:pt>
                <c:pt idx="10">
                  <c:v>98700</c:v>
                </c:pt>
                <c:pt idx="11">
                  <c:v>98600</c:v>
                </c:pt>
                <c:pt idx="12">
                  <c:v>99000</c:v>
                </c:pt>
                <c:pt idx="13">
                  <c:v>98900</c:v>
                </c:pt>
                <c:pt idx="14">
                  <c:v>98700</c:v>
                </c:pt>
                <c:pt idx="15">
                  <c:v>98300</c:v>
                </c:pt>
                <c:pt idx="16">
                  <c:v>98300</c:v>
                </c:pt>
                <c:pt idx="17">
                  <c:v>98300</c:v>
                </c:pt>
                <c:pt idx="18">
                  <c:v>98500</c:v>
                </c:pt>
                <c:pt idx="19">
                  <c:v>98200</c:v>
                </c:pt>
                <c:pt idx="20">
                  <c:v>97500</c:v>
                </c:pt>
                <c:pt idx="21">
                  <c:v>97400</c:v>
                </c:pt>
                <c:pt idx="22">
                  <c:v>97000</c:v>
                </c:pt>
                <c:pt idx="23">
                  <c:v>96900</c:v>
                </c:pt>
                <c:pt idx="24">
                  <c:v>97500</c:v>
                </c:pt>
                <c:pt idx="25">
                  <c:v>97000</c:v>
                </c:pt>
                <c:pt idx="26">
                  <c:v>96700</c:v>
                </c:pt>
                <c:pt idx="27">
                  <c:v>96600</c:v>
                </c:pt>
                <c:pt idx="28">
                  <c:v>96700</c:v>
                </c:pt>
                <c:pt idx="29">
                  <c:v>96600</c:v>
                </c:pt>
                <c:pt idx="30">
                  <c:v>97000</c:v>
                </c:pt>
                <c:pt idx="31">
                  <c:v>96400</c:v>
                </c:pt>
                <c:pt idx="32">
                  <c:v>96200</c:v>
                </c:pt>
                <c:pt idx="33">
                  <c:v>96400</c:v>
                </c:pt>
                <c:pt idx="34">
                  <c:v>96200</c:v>
                </c:pt>
                <c:pt idx="35">
                  <c:v>96000</c:v>
                </c:pt>
                <c:pt idx="36">
                  <c:v>96200</c:v>
                </c:pt>
                <c:pt idx="37">
                  <c:v>96100</c:v>
                </c:pt>
                <c:pt idx="38">
                  <c:v>95900</c:v>
                </c:pt>
                <c:pt idx="39">
                  <c:v>95700</c:v>
                </c:pt>
                <c:pt idx="40">
                  <c:v>95800</c:v>
                </c:pt>
                <c:pt idx="41">
                  <c:v>95600</c:v>
                </c:pt>
                <c:pt idx="42">
                  <c:v>95700</c:v>
                </c:pt>
                <c:pt idx="43">
                  <c:v>95200</c:v>
                </c:pt>
                <c:pt idx="44">
                  <c:v>95100</c:v>
                </c:pt>
                <c:pt idx="45">
                  <c:v>95000</c:v>
                </c:pt>
                <c:pt idx="46">
                  <c:v>94500</c:v>
                </c:pt>
                <c:pt idx="47">
                  <c:v>94400</c:v>
                </c:pt>
                <c:pt idx="48">
                  <c:v>94600</c:v>
                </c:pt>
                <c:pt idx="49">
                  <c:v>94500</c:v>
                </c:pt>
                <c:pt idx="50">
                  <c:v>94300</c:v>
                </c:pt>
                <c:pt idx="51">
                  <c:v>94200</c:v>
                </c:pt>
                <c:pt idx="52">
                  <c:v>94400</c:v>
                </c:pt>
                <c:pt idx="53">
                  <c:v>94500</c:v>
                </c:pt>
                <c:pt idx="54">
                  <c:v>94600</c:v>
                </c:pt>
                <c:pt idx="55">
                  <c:v>94400</c:v>
                </c:pt>
                <c:pt idx="56">
                  <c:v>93700</c:v>
                </c:pt>
                <c:pt idx="57">
                  <c:v>93000</c:v>
                </c:pt>
                <c:pt idx="58">
                  <c:v>92800</c:v>
                </c:pt>
                <c:pt idx="59">
                  <c:v>93100</c:v>
                </c:pt>
                <c:pt idx="60">
                  <c:v>93800</c:v>
                </c:pt>
                <c:pt idx="61">
                  <c:v>93800</c:v>
                </c:pt>
                <c:pt idx="62">
                  <c:v>93400</c:v>
                </c:pt>
                <c:pt idx="63">
                  <c:v>93100</c:v>
                </c:pt>
                <c:pt idx="64">
                  <c:v>93300</c:v>
                </c:pt>
                <c:pt idx="65">
                  <c:v>93100</c:v>
                </c:pt>
                <c:pt idx="66">
                  <c:v>93200</c:v>
                </c:pt>
                <c:pt idx="67">
                  <c:v>92500</c:v>
                </c:pt>
                <c:pt idx="68">
                  <c:v>92300</c:v>
                </c:pt>
                <c:pt idx="69">
                  <c:v>91900</c:v>
                </c:pt>
                <c:pt idx="70">
                  <c:v>91400</c:v>
                </c:pt>
                <c:pt idx="71">
                  <c:v>91300</c:v>
                </c:pt>
                <c:pt idx="72">
                  <c:v>91000</c:v>
                </c:pt>
                <c:pt idx="73">
                  <c:v>90600</c:v>
                </c:pt>
                <c:pt idx="74">
                  <c:v>90600</c:v>
                </c:pt>
                <c:pt idx="75">
                  <c:v>90100</c:v>
                </c:pt>
                <c:pt idx="76">
                  <c:v>89800</c:v>
                </c:pt>
                <c:pt idx="77">
                  <c:v>89800</c:v>
                </c:pt>
                <c:pt idx="78">
                  <c:v>89400</c:v>
                </c:pt>
                <c:pt idx="79">
                  <c:v>88800</c:v>
                </c:pt>
                <c:pt idx="80">
                  <c:v>88600</c:v>
                </c:pt>
                <c:pt idx="81">
                  <c:v>88400</c:v>
                </c:pt>
                <c:pt idx="82">
                  <c:v>87900</c:v>
                </c:pt>
                <c:pt idx="83">
                  <c:v>87800</c:v>
                </c:pt>
                <c:pt idx="84">
                  <c:v>88100</c:v>
                </c:pt>
                <c:pt idx="85">
                  <c:v>87900</c:v>
                </c:pt>
                <c:pt idx="86">
                  <c:v>87600</c:v>
                </c:pt>
                <c:pt idx="87">
                  <c:v>87300</c:v>
                </c:pt>
                <c:pt idx="88">
                  <c:v>87600</c:v>
                </c:pt>
                <c:pt idx="89">
                  <c:v>87500</c:v>
                </c:pt>
                <c:pt idx="90">
                  <c:v>87400</c:v>
                </c:pt>
                <c:pt idx="91">
                  <c:v>87400</c:v>
                </c:pt>
                <c:pt idx="92">
                  <c:v>87100</c:v>
                </c:pt>
                <c:pt idx="93">
                  <c:v>86400</c:v>
                </c:pt>
                <c:pt idx="94">
                  <c:v>86000</c:v>
                </c:pt>
                <c:pt idx="95">
                  <c:v>85600</c:v>
                </c:pt>
                <c:pt idx="96">
                  <c:v>85400</c:v>
                </c:pt>
                <c:pt idx="97">
                  <c:v>85000</c:v>
                </c:pt>
                <c:pt idx="98">
                  <c:v>85000</c:v>
                </c:pt>
                <c:pt idx="99">
                  <c:v>84300</c:v>
                </c:pt>
                <c:pt idx="100">
                  <c:v>84500</c:v>
                </c:pt>
                <c:pt idx="101">
                  <c:v>84100</c:v>
                </c:pt>
                <c:pt idx="102">
                  <c:v>84100</c:v>
                </c:pt>
                <c:pt idx="103">
                  <c:v>83600</c:v>
                </c:pt>
                <c:pt idx="104">
                  <c:v>83200</c:v>
                </c:pt>
                <c:pt idx="105">
                  <c:v>83100</c:v>
                </c:pt>
                <c:pt idx="106">
                  <c:v>82900</c:v>
                </c:pt>
                <c:pt idx="107">
                  <c:v>82500</c:v>
                </c:pt>
                <c:pt idx="108">
                  <c:v>83100</c:v>
                </c:pt>
                <c:pt idx="109">
                  <c:v>82900</c:v>
                </c:pt>
                <c:pt idx="110">
                  <c:v>82400</c:v>
                </c:pt>
                <c:pt idx="111">
                  <c:v>82300</c:v>
                </c:pt>
                <c:pt idx="112">
                  <c:v>82000</c:v>
                </c:pt>
                <c:pt idx="113">
                  <c:v>82000</c:v>
                </c:pt>
                <c:pt idx="114">
                  <c:v>81600</c:v>
                </c:pt>
                <c:pt idx="115">
                  <c:v>81600</c:v>
                </c:pt>
                <c:pt idx="116">
                  <c:v>81300</c:v>
                </c:pt>
                <c:pt idx="117">
                  <c:v>81000</c:v>
                </c:pt>
                <c:pt idx="118">
                  <c:v>80800</c:v>
                </c:pt>
                <c:pt idx="119">
                  <c:v>80500</c:v>
                </c:pt>
              </c:numCache>
            </c:numRef>
          </c:val>
          <c:smooth val="0"/>
          <c:extLst>
            <c:ext xmlns:c16="http://schemas.microsoft.com/office/drawing/2014/chart" uri="{C3380CC4-5D6E-409C-BE32-E72D297353CC}">
              <c16:uniqueId val="{00000000-EB58-42CA-B359-DE3A5827D882}"/>
            </c:ext>
          </c:extLst>
        </c:ser>
        <c:ser>
          <c:idx val="2"/>
          <c:order val="1"/>
          <c:tx>
            <c:strRef>
              <c:f>Jobs!$D$1</c:f>
              <c:strCache>
                <c:ptCount val="1"/>
                <c:pt idx="0">
                  <c:v>Retail Trade</c:v>
                </c:pt>
              </c:strCache>
            </c:strRef>
          </c:tx>
          <c:spPr>
            <a:ln w="28575" cap="rnd">
              <a:solidFill>
                <a:schemeClr val="tx1"/>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Jobs!$D$95:$D$214</c:f>
              <c:numCache>
                <c:formatCode>General</c:formatCode>
                <c:ptCount val="120"/>
                <c:pt idx="0">
                  <c:v>84800</c:v>
                </c:pt>
                <c:pt idx="1">
                  <c:v>84400</c:v>
                </c:pt>
                <c:pt idx="2">
                  <c:v>82900</c:v>
                </c:pt>
                <c:pt idx="3">
                  <c:v>82700</c:v>
                </c:pt>
                <c:pt idx="4">
                  <c:v>84400</c:v>
                </c:pt>
                <c:pt idx="5">
                  <c:v>83900</c:v>
                </c:pt>
                <c:pt idx="6">
                  <c:v>82900</c:v>
                </c:pt>
                <c:pt idx="7">
                  <c:v>81100</c:v>
                </c:pt>
                <c:pt idx="8">
                  <c:v>78800</c:v>
                </c:pt>
                <c:pt idx="9">
                  <c:v>78200</c:v>
                </c:pt>
                <c:pt idx="10">
                  <c:v>79000</c:v>
                </c:pt>
                <c:pt idx="11">
                  <c:v>81300</c:v>
                </c:pt>
                <c:pt idx="12">
                  <c:v>87100</c:v>
                </c:pt>
                <c:pt idx="13">
                  <c:v>87200</c:v>
                </c:pt>
                <c:pt idx="14">
                  <c:v>85800</c:v>
                </c:pt>
                <c:pt idx="15">
                  <c:v>85400</c:v>
                </c:pt>
                <c:pt idx="16">
                  <c:v>87900</c:v>
                </c:pt>
                <c:pt idx="17">
                  <c:v>87900</c:v>
                </c:pt>
                <c:pt idx="18">
                  <c:v>86900</c:v>
                </c:pt>
                <c:pt idx="19">
                  <c:v>85100</c:v>
                </c:pt>
                <c:pt idx="20">
                  <c:v>83400</c:v>
                </c:pt>
                <c:pt idx="21">
                  <c:v>82300</c:v>
                </c:pt>
                <c:pt idx="22">
                  <c:v>82500</c:v>
                </c:pt>
                <c:pt idx="23">
                  <c:v>85400</c:v>
                </c:pt>
                <c:pt idx="24">
                  <c:v>90200</c:v>
                </c:pt>
                <c:pt idx="25">
                  <c:v>89700</c:v>
                </c:pt>
                <c:pt idx="26">
                  <c:v>86400</c:v>
                </c:pt>
                <c:pt idx="27">
                  <c:v>85800</c:v>
                </c:pt>
                <c:pt idx="28">
                  <c:v>88400</c:v>
                </c:pt>
                <c:pt idx="29">
                  <c:v>88500</c:v>
                </c:pt>
                <c:pt idx="30">
                  <c:v>87000</c:v>
                </c:pt>
                <c:pt idx="31">
                  <c:v>84500</c:v>
                </c:pt>
                <c:pt idx="32">
                  <c:v>82200</c:v>
                </c:pt>
                <c:pt idx="33">
                  <c:v>82000</c:v>
                </c:pt>
                <c:pt idx="34">
                  <c:v>81600</c:v>
                </c:pt>
                <c:pt idx="35">
                  <c:v>84300</c:v>
                </c:pt>
                <c:pt idx="36">
                  <c:v>90200</c:v>
                </c:pt>
                <c:pt idx="37">
                  <c:v>89600</c:v>
                </c:pt>
                <c:pt idx="38">
                  <c:v>86400</c:v>
                </c:pt>
                <c:pt idx="39">
                  <c:v>85800</c:v>
                </c:pt>
                <c:pt idx="40">
                  <c:v>87500</c:v>
                </c:pt>
                <c:pt idx="41">
                  <c:v>87000</c:v>
                </c:pt>
                <c:pt idx="42">
                  <c:v>86100</c:v>
                </c:pt>
                <c:pt idx="43">
                  <c:v>83900</c:v>
                </c:pt>
                <c:pt idx="44">
                  <c:v>82700</c:v>
                </c:pt>
                <c:pt idx="45">
                  <c:v>81400</c:v>
                </c:pt>
                <c:pt idx="46">
                  <c:v>80900</c:v>
                </c:pt>
                <c:pt idx="47">
                  <c:v>83800</c:v>
                </c:pt>
                <c:pt idx="48">
                  <c:v>89000</c:v>
                </c:pt>
                <c:pt idx="49">
                  <c:v>88000</c:v>
                </c:pt>
                <c:pt idx="50">
                  <c:v>85500</c:v>
                </c:pt>
                <c:pt idx="51">
                  <c:v>85600</c:v>
                </c:pt>
                <c:pt idx="52">
                  <c:v>87300</c:v>
                </c:pt>
                <c:pt idx="53">
                  <c:v>87200</c:v>
                </c:pt>
                <c:pt idx="54">
                  <c:v>86100</c:v>
                </c:pt>
                <c:pt idx="55">
                  <c:v>84000</c:v>
                </c:pt>
                <c:pt idx="56">
                  <c:v>82800</c:v>
                </c:pt>
                <c:pt idx="57">
                  <c:v>81300</c:v>
                </c:pt>
                <c:pt idx="58">
                  <c:v>81700</c:v>
                </c:pt>
                <c:pt idx="59">
                  <c:v>83600</c:v>
                </c:pt>
                <c:pt idx="60">
                  <c:v>89700</c:v>
                </c:pt>
                <c:pt idx="61">
                  <c:v>88700</c:v>
                </c:pt>
                <c:pt idx="62">
                  <c:v>86500</c:v>
                </c:pt>
                <c:pt idx="63">
                  <c:v>85900</c:v>
                </c:pt>
                <c:pt idx="64">
                  <c:v>87700</c:v>
                </c:pt>
                <c:pt idx="65">
                  <c:v>87800</c:v>
                </c:pt>
                <c:pt idx="66">
                  <c:v>86400</c:v>
                </c:pt>
                <c:pt idx="67">
                  <c:v>84300</c:v>
                </c:pt>
                <c:pt idx="68">
                  <c:v>82300</c:v>
                </c:pt>
                <c:pt idx="69">
                  <c:v>81400</c:v>
                </c:pt>
                <c:pt idx="70">
                  <c:v>81500</c:v>
                </c:pt>
                <c:pt idx="71">
                  <c:v>82500</c:v>
                </c:pt>
                <c:pt idx="72">
                  <c:v>88300</c:v>
                </c:pt>
                <c:pt idx="73">
                  <c:v>87800</c:v>
                </c:pt>
                <c:pt idx="74">
                  <c:v>85400</c:v>
                </c:pt>
                <c:pt idx="75">
                  <c:v>84700</c:v>
                </c:pt>
                <c:pt idx="76">
                  <c:v>87000</c:v>
                </c:pt>
                <c:pt idx="77">
                  <c:v>86500</c:v>
                </c:pt>
                <c:pt idx="78">
                  <c:v>85000</c:v>
                </c:pt>
                <c:pt idx="79">
                  <c:v>82700</c:v>
                </c:pt>
                <c:pt idx="80">
                  <c:v>80600</c:v>
                </c:pt>
                <c:pt idx="81">
                  <c:v>79400</c:v>
                </c:pt>
                <c:pt idx="82">
                  <c:v>79400</c:v>
                </c:pt>
                <c:pt idx="83">
                  <c:v>81200</c:v>
                </c:pt>
                <c:pt idx="84">
                  <c:v>87400</c:v>
                </c:pt>
                <c:pt idx="85">
                  <c:v>86200</c:v>
                </c:pt>
                <c:pt idx="86">
                  <c:v>84400</c:v>
                </c:pt>
                <c:pt idx="87">
                  <c:v>84900</c:v>
                </c:pt>
                <c:pt idx="88">
                  <c:v>87400</c:v>
                </c:pt>
                <c:pt idx="89">
                  <c:v>87500</c:v>
                </c:pt>
                <c:pt idx="90">
                  <c:v>86300</c:v>
                </c:pt>
                <c:pt idx="91">
                  <c:v>83500</c:v>
                </c:pt>
                <c:pt idx="92">
                  <c:v>81800</c:v>
                </c:pt>
                <c:pt idx="93">
                  <c:v>80700</c:v>
                </c:pt>
                <c:pt idx="94">
                  <c:v>80500</c:v>
                </c:pt>
                <c:pt idx="95">
                  <c:v>82400</c:v>
                </c:pt>
                <c:pt idx="96">
                  <c:v>88100</c:v>
                </c:pt>
                <c:pt idx="97">
                  <c:v>88100</c:v>
                </c:pt>
                <c:pt idx="98">
                  <c:v>85900</c:v>
                </c:pt>
                <c:pt idx="99">
                  <c:v>85300</c:v>
                </c:pt>
                <c:pt idx="100">
                  <c:v>86900</c:v>
                </c:pt>
                <c:pt idx="101">
                  <c:v>87000</c:v>
                </c:pt>
                <c:pt idx="102">
                  <c:v>86000</c:v>
                </c:pt>
                <c:pt idx="103">
                  <c:v>83600</c:v>
                </c:pt>
                <c:pt idx="104">
                  <c:v>81300</c:v>
                </c:pt>
                <c:pt idx="105">
                  <c:v>79800</c:v>
                </c:pt>
                <c:pt idx="106">
                  <c:v>80200</c:v>
                </c:pt>
                <c:pt idx="107">
                  <c:v>82300</c:v>
                </c:pt>
                <c:pt idx="108">
                  <c:v>88800</c:v>
                </c:pt>
                <c:pt idx="109">
                  <c:v>88300</c:v>
                </c:pt>
                <c:pt idx="110">
                  <c:v>86200</c:v>
                </c:pt>
                <c:pt idx="111">
                  <c:v>85700</c:v>
                </c:pt>
                <c:pt idx="112">
                  <c:v>86700</c:v>
                </c:pt>
                <c:pt idx="113">
                  <c:v>86300</c:v>
                </c:pt>
                <c:pt idx="114">
                  <c:v>84700</c:v>
                </c:pt>
                <c:pt idx="115">
                  <c:v>81600</c:v>
                </c:pt>
                <c:pt idx="116">
                  <c:v>80100</c:v>
                </c:pt>
                <c:pt idx="117">
                  <c:v>79100</c:v>
                </c:pt>
                <c:pt idx="118">
                  <c:v>79000</c:v>
                </c:pt>
                <c:pt idx="119">
                  <c:v>80800</c:v>
                </c:pt>
              </c:numCache>
            </c:numRef>
          </c:val>
          <c:smooth val="0"/>
          <c:extLst>
            <c:ext xmlns:c16="http://schemas.microsoft.com/office/drawing/2014/chart" uri="{C3380CC4-5D6E-409C-BE32-E72D297353CC}">
              <c16:uniqueId val="{00000001-EB58-42CA-B359-DE3A5827D882}"/>
            </c:ext>
          </c:extLst>
        </c:ser>
        <c:ser>
          <c:idx val="7"/>
          <c:order val="2"/>
          <c:tx>
            <c:strRef>
              <c:f>Jobs!$I$1</c:f>
              <c:strCache>
                <c:ptCount val="1"/>
                <c:pt idx="0">
                  <c:v>Local Government</c:v>
                </c:pt>
              </c:strCache>
            </c:strRef>
          </c:tx>
          <c:spPr>
            <a:ln w="28575" cap="rnd">
              <a:solidFill>
                <a:schemeClr val="accent2">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Jobs!$I$95:$I$214</c:f>
              <c:numCache>
                <c:formatCode>General</c:formatCode>
                <c:ptCount val="120"/>
                <c:pt idx="0">
                  <c:v>63800</c:v>
                </c:pt>
                <c:pt idx="1">
                  <c:v>63900</c:v>
                </c:pt>
                <c:pt idx="2">
                  <c:v>62900</c:v>
                </c:pt>
                <c:pt idx="3">
                  <c:v>61700</c:v>
                </c:pt>
                <c:pt idx="4">
                  <c:v>51300</c:v>
                </c:pt>
                <c:pt idx="5">
                  <c:v>50600</c:v>
                </c:pt>
                <c:pt idx="6">
                  <c:v>64800</c:v>
                </c:pt>
                <c:pt idx="7">
                  <c:v>64300</c:v>
                </c:pt>
                <c:pt idx="8">
                  <c:v>63200</c:v>
                </c:pt>
                <c:pt idx="9">
                  <c:v>62800</c:v>
                </c:pt>
                <c:pt idx="10">
                  <c:v>62400</c:v>
                </c:pt>
                <c:pt idx="11">
                  <c:v>62200</c:v>
                </c:pt>
                <c:pt idx="12">
                  <c:v>64400</c:v>
                </c:pt>
                <c:pt idx="13">
                  <c:v>64400</c:v>
                </c:pt>
                <c:pt idx="14">
                  <c:v>63700</c:v>
                </c:pt>
                <c:pt idx="15">
                  <c:v>61900</c:v>
                </c:pt>
                <c:pt idx="16">
                  <c:v>52400</c:v>
                </c:pt>
                <c:pt idx="17">
                  <c:v>52000</c:v>
                </c:pt>
                <c:pt idx="18">
                  <c:v>65500</c:v>
                </c:pt>
                <c:pt idx="19">
                  <c:v>64800</c:v>
                </c:pt>
                <c:pt idx="20">
                  <c:v>63900</c:v>
                </c:pt>
                <c:pt idx="21">
                  <c:v>63700</c:v>
                </c:pt>
                <c:pt idx="22">
                  <c:v>63000</c:v>
                </c:pt>
                <c:pt idx="23">
                  <c:v>63300</c:v>
                </c:pt>
                <c:pt idx="24">
                  <c:v>65100</c:v>
                </c:pt>
                <c:pt idx="25">
                  <c:v>64700</c:v>
                </c:pt>
                <c:pt idx="26">
                  <c:v>64300</c:v>
                </c:pt>
                <c:pt idx="27">
                  <c:v>62600</c:v>
                </c:pt>
                <c:pt idx="28">
                  <c:v>52100</c:v>
                </c:pt>
                <c:pt idx="29">
                  <c:v>52400</c:v>
                </c:pt>
                <c:pt idx="30">
                  <c:v>65600</c:v>
                </c:pt>
                <c:pt idx="31">
                  <c:v>65000</c:v>
                </c:pt>
                <c:pt idx="32">
                  <c:v>63600</c:v>
                </c:pt>
                <c:pt idx="33">
                  <c:v>64000</c:v>
                </c:pt>
                <c:pt idx="34">
                  <c:v>63200</c:v>
                </c:pt>
                <c:pt idx="35">
                  <c:v>63500</c:v>
                </c:pt>
                <c:pt idx="36">
                  <c:v>65500</c:v>
                </c:pt>
                <c:pt idx="37">
                  <c:v>65300</c:v>
                </c:pt>
                <c:pt idx="38">
                  <c:v>64400</c:v>
                </c:pt>
                <c:pt idx="39">
                  <c:v>62400</c:v>
                </c:pt>
                <c:pt idx="40">
                  <c:v>53400</c:v>
                </c:pt>
                <c:pt idx="41">
                  <c:v>52200</c:v>
                </c:pt>
                <c:pt idx="42">
                  <c:v>64800</c:v>
                </c:pt>
                <c:pt idx="43">
                  <c:v>64900</c:v>
                </c:pt>
                <c:pt idx="44">
                  <c:v>63900</c:v>
                </c:pt>
                <c:pt idx="45">
                  <c:v>64000</c:v>
                </c:pt>
                <c:pt idx="46">
                  <c:v>63300</c:v>
                </c:pt>
                <c:pt idx="47">
                  <c:v>62900</c:v>
                </c:pt>
                <c:pt idx="48">
                  <c:v>64700</c:v>
                </c:pt>
                <c:pt idx="49">
                  <c:v>64900</c:v>
                </c:pt>
                <c:pt idx="50">
                  <c:v>63500</c:v>
                </c:pt>
                <c:pt idx="51">
                  <c:v>62000</c:v>
                </c:pt>
                <c:pt idx="52">
                  <c:v>52000</c:v>
                </c:pt>
                <c:pt idx="53">
                  <c:v>52100</c:v>
                </c:pt>
                <c:pt idx="54">
                  <c:v>65400</c:v>
                </c:pt>
                <c:pt idx="55">
                  <c:v>64800</c:v>
                </c:pt>
                <c:pt idx="56">
                  <c:v>63600</c:v>
                </c:pt>
                <c:pt idx="57">
                  <c:v>63700</c:v>
                </c:pt>
                <c:pt idx="58">
                  <c:v>63700</c:v>
                </c:pt>
                <c:pt idx="59">
                  <c:v>62900</c:v>
                </c:pt>
                <c:pt idx="60">
                  <c:v>64800</c:v>
                </c:pt>
                <c:pt idx="61">
                  <c:v>65300</c:v>
                </c:pt>
                <c:pt idx="62">
                  <c:v>64000</c:v>
                </c:pt>
                <c:pt idx="63">
                  <c:v>61600</c:v>
                </c:pt>
                <c:pt idx="64">
                  <c:v>51900</c:v>
                </c:pt>
                <c:pt idx="65">
                  <c:v>52400</c:v>
                </c:pt>
                <c:pt idx="66">
                  <c:v>65300</c:v>
                </c:pt>
                <c:pt idx="67">
                  <c:v>64900</c:v>
                </c:pt>
                <c:pt idx="68">
                  <c:v>64000</c:v>
                </c:pt>
                <c:pt idx="69">
                  <c:v>64300</c:v>
                </c:pt>
                <c:pt idx="70">
                  <c:v>63700</c:v>
                </c:pt>
                <c:pt idx="71">
                  <c:v>62900</c:v>
                </c:pt>
                <c:pt idx="72">
                  <c:v>65300</c:v>
                </c:pt>
                <c:pt idx="73">
                  <c:v>65300</c:v>
                </c:pt>
                <c:pt idx="74">
                  <c:v>63900</c:v>
                </c:pt>
                <c:pt idx="75">
                  <c:v>61100</c:v>
                </c:pt>
                <c:pt idx="76">
                  <c:v>52100</c:v>
                </c:pt>
                <c:pt idx="77">
                  <c:v>51900</c:v>
                </c:pt>
                <c:pt idx="78">
                  <c:v>64800</c:v>
                </c:pt>
                <c:pt idx="79">
                  <c:v>64500</c:v>
                </c:pt>
                <c:pt idx="80">
                  <c:v>63800</c:v>
                </c:pt>
                <c:pt idx="81">
                  <c:v>64000</c:v>
                </c:pt>
                <c:pt idx="82">
                  <c:v>63600</c:v>
                </c:pt>
                <c:pt idx="83">
                  <c:v>63000</c:v>
                </c:pt>
                <c:pt idx="84">
                  <c:v>64300</c:v>
                </c:pt>
                <c:pt idx="85">
                  <c:v>64500</c:v>
                </c:pt>
                <c:pt idx="86">
                  <c:v>62900</c:v>
                </c:pt>
                <c:pt idx="87">
                  <c:v>60600</c:v>
                </c:pt>
                <c:pt idx="88">
                  <c:v>51300</c:v>
                </c:pt>
                <c:pt idx="89">
                  <c:v>51700</c:v>
                </c:pt>
                <c:pt idx="90">
                  <c:v>65000</c:v>
                </c:pt>
                <c:pt idx="91">
                  <c:v>64100</c:v>
                </c:pt>
                <c:pt idx="92">
                  <c:v>62900</c:v>
                </c:pt>
                <c:pt idx="93">
                  <c:v>63000</c:v>
                </c:pt>
                <c:pt idx="94">
                  <c:v>62300</c:v>
                </c:pt>
                <c:pt idx="95">
                  <c:v>62100</c:v>
                </c:pt>
                <c:pt idx="96">
                  <c:v>64600</c:v>
                </c:pt>
                <c:pt idx="97">
                  <c:v>63700</c:v>
                </c:pt>
                <c:pt idx="98">
                  <c:v>62900</c:v>
                </c:pt>
                <c:pt idx="99">
                  <c:v>60300</c:v>
                </c:pt>
                <c:pt idx="100">
                  <c:v>50300</c:v>
                </c:pt>
                <c:pt idx="101">
                  <c:v>50400</c:v>
                </c:pt>
                <c:pt idx="102">
                  <c:v>63900</c:v>
                </c:pt>
                <c:pt idx="103">
                  <c:v>63400</c:v>
                </c:pt>
                <c:pt idx="104">
                  <c:v>62400</c:v>
                </c:pt>
                <c:pt idx="105">
                  <c:v>62000</c:v>
                </c:pt>
                <c:pt idx="106">
                  <c:v>61900</c:v>
                </c:pt>
                <c:pt idx="107">
                  <c:v>61300</c:v>
                </c:pt>
                <c:pt idx="108">
                  <c:v>62300</c:v>
                </c:pt>
                <c:pt idx="109">
                  <c:v>62200</c:v>
                </c:pt>
                <c:pt idx="110">
                  <c:v>60700</c:v>
                </c:pt>
                <c:pt idx="111">
                  <c:v>58500</c:v>
                </c:pt>
                <c:pt idx="112">
                  <c:v>47500</c:v>
                </c:pt>
                <c:pt idx="113">
                  <c:v>48200</c:v>
                </c:pt>
                <c:pt idx="114">
                  <c:v>61700</c:v>
                </c:pt>
                <c:pt idx="115">
                  <c:v>61200</c:v>
                </c:pt>
                <c:pt idx="116">
                  <c:v>60100</c:v>
                </c:pt>
                <c:pt idx="117">
                  <c:v>60400</c:v>
                </c:pt>
                <c:pt idx="118">
                  <c:v>59900</c:v>
                </c:pt>
                <c:pt idx="119">
                  <c:v>59400</c:v>
                </c:pt>
              </c:numCache>
            </c:numRef>
          </c:val>
          <c:smooth val="0"/>
          <c:extLst>
            <c:ext xmlns:c16="http://schemas.microsoft.com/office/drawing/2014/chart" uri="{C3380CC4-5D6E-409C-BE32-E72D297353CC}">
              <c16:uniqueId val="{00000002-EB58-42CA-B359-DE3A5827D882}"/>
            </c:ext>
          </c:extLst>
        </c:ser>
        <c:ser>
          <c:idx val="8"/>
          <c:order val="3"/>
          <c:tx>
            <c:strRef>
              <c:f>Jobs!$J$1</c:f>
              <c:strCache>
                <c:ptCount val="1"/>
                <c:pt idx="0">
                  <c:v>Leisure &amp; Hospitality</c:v>
                </c:pt>
              </c:strCache>
            </c:strRef>
          </c:tx>
          <c:spPr>
            <a:ln w="63500" cap="rnd">
              <a:solidFill>
                <a:schemeClr val="accent3">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Jobs!$J$95:$J$214</c:f>
              <c:numCache>
                <c:formatCode>General</c:formatCode>
                <c:ptCount val="120"/>
                <c:pt idx="0">
                  <c:v>52900</c:v>
                </c:pt>
                <c:pt idx="1">
                  <c:v>53300</c:v>
                </c:pt>
                <c:pt idx="2">
                  <c:v>60400</c:v>
                </c:pt>
                <c:pt idx="3">
                  <c:v>67200</c:v>
                </c:pt>
                <c:pt idx="4">
                  <c:v>74500</c:v>
                </c:pt>
                <c:pt idx="5">
                  <c:v>74700</c:v>
                </c:pt>
                <c:pt idx="6">
                  <c:v>66700</c:v>
                </c:pt>
                <c:pt idx="7">
                  <c:v>60000</c:v>
                </c:pt>
                <c:pt idx="8">
                  <c:v>53700</c:v>
                </c:pt>
                <c:pt idx="9">
                  <c:v>49500</c:v>
                </c:pt>
                <c:pt idx="10">
                  <c:v>49000</c:v>
                </c:pt>
                <c:pt idx="11">
                  <c:v>48800</c:v>
                </c:pt>
                <c:pt idx="12">
                  <c:v>53100</c:v>
                </c:pt>
                <c:pt idx="13">
                  <c:v>53700</c:v>
                </c:pt>
                <c:pt idx="14">
                  <c:v>60800</c:v>
                </c:pt>
                <c:pt idx="15">
                  <c:v>67500</c:v>
                </c:pt>
                <c:pt idx="16">
                  <c:v>76000</c:v>
                </c:pt>
                <c:pt idx="17">
                  <c:v>76800</c:v>
                </c:pt>
                <c:pt idx="18">
                  <c:v>69000</c:v>
                </c:pt>
                <c:pt idx="19">
                  <c:v>61000</c:v>
                </c:pt>
                <c:pt idx="20">
                  <c:v>54300</c:v>
                </c:pt>
                <c:pt idx="21">
                  <c:v>50300</c:v>
                </c:pt>
                <c:pt idx="22">
                  <c:v>49800</c:v>
                </c:pt>
                <c:pt idx="23">
                  <c:v>49800</c:v>
                </c:pt>
                <c:pt idx="24">
                  <c:v>54500</c:v>
                </c:pt>
                <c:pt idx="25">
                  <c:v>55200</c:v>
                </c:pt>
                <c:pt idx="26">
                  <c:v>61000</c:v>
                </c:pt>
                <c:pt idx="27">
                  <c:v>67400</c:v>
                </c:pt>
                <c:pt idx="28">
                  <c:v>75800</c:v>
                </c:pt>
                <c:pt idx="29">
                  <c:v>75600</c:v>
                </c:pt>
                <c:pt idx="30">
                  <c:v>68700</c:v>
                </c:pt>
                <c:pt idx="31">
                  <c:v>59600</c:v>
                </c:pt>
                <c:pt idx="32">
                  <c:v>53600</c:v>
                </c:pt>
                <c:pt idx="33">
                  <c:v>50800</c:v>
                </c:pt>
                <c:pt idx="34">
                  <c:v>50300</c:v>
                </c:pt>
                <c:pt idx="35">
                  <c:v>50300</c:v>
                </c:pt>
                <c:pt idx="36">
                  <c:v>54000</c:v>
                </c:pt>
                <c:pt idx="37">
                  <c:v>54100</c:v>
                </c:pt>
                <c:pt idx="38">
                  <c:v>60200</c:v>
                </c:pt>
                <c:pt idx="39">
                  <c:v>67100</c:v>
                </c:pt>
                <c:pt idx="40">
                  <c:v>75200</c:v>
                </c:pt>
                <c:pt idx="41">
                  <c:v>75300</c:v>
                </c:pt>
                <c:pt idx="42">
                  <c:v>69400</c:v>
                </c:pt>
                <c:pt idx="43">
                  <c:v>60300</c:v>
                </c:pt>
                <c:pt idx="44">
                  <c:v>54500</c:v>
                </c:pt>
                <c:pt idx="45">
                  <c:v>50200</c:v>
                </c:pt>
                <c:pt idx="46">
                  <c:v>49000</c:v>
                </c:pt>
                <c:pt idx="47">
                  <c:v>48900</c:v>
                </c:pt>
                <c:pt idx="48">
                  <c:v>53500</c:v>
                </c:pt>
                <c:pt idx="49">
                  <c:v>53600</c:v>
                </c:pt>
                <c:pt idx="50">
                  <c:v>59500</c:v>
                </c:pt>
                <c:pt idx="51">
                  <c:v>66400</c:v>
                </c:pt>
                <c:pt idx="52">
                  <c:v>75000</c:v>
                </c:pt>
                <c:pt idx="53">
                  <c:v>74900</c:v>
                </c:pt>
                <c:pt idx="54">
                  <c:v>67600</c:v>
                </c:pt>
                <c:pt idx="55">
                  <c:v>59800</c:v>
                </c:pt>
                <c:pt idx="56">
                  <c:v>53900</c:v>
                </c:pt>
                <c:pt idx="57">
                  <c:v>49200</c:v>
                </c:pt>
                <c:pt idx="58">
                  <c:v>48600</c:v>
                </c:pt>
                <c:pt idx="59">
                  <c:v>48600</c:v>
                </c:pt>
                <c:pt idx="60">
                  <c:v>52600</c:v>
                </c:pt>
                <c:pt idx="61">
                  <c:v>53400</c:v>
                </c:pt>
                <c:pt idx="62">
                  <c:v>59100</c:v>
                </c:pt>
                <c:pt idx="63">
                  <c:v>66600</c:v>
                </c:pt>
                <c:pt idx="64">
                  <c:v>74500</c:v>
                </c:pt>
                <c:pt idx="65">
                  <c:v>74200</c:v>
                </c:pt>
                <c:pt idx="66">
                  <c:v>67400</c:v>
                </c:pt>
                <c:pt idx="67">
                  <c:v>59400</c:v>
                </c:pt>
                <c:pt idx="68">
                  <c:v>53200</c:v>
                </c:pt>
                <c:pt idx="69">
                  <c:v>48900</c:v>
                </c:pt>
                <c:pt idx="70">
                  <c:v>48300</c:v>
                </c:pt>
                <c:pt idx="71">
                  <c:v>48100</c:v>
                </c:pt>
                <c:pt idx="72">
                  <c:v>52200</c:v>
                </c:pt>
                <c:pt idx="73">
                  <c:v>53300</c:v>
                </c:pt>
                <c:pt idx="74">
                  <c:v>59000</c:v>
                </c:pt>
                <c:pt idx="75">
                  <c:v>65500</c:v>
                </c:pt>
                <c:pt idx="76">
                  <c:v>74400</c:v>
                </c:pt>
                <c:pt idx="77">
                  <c:v>74300</c:v>
                </c:pt>
                <c:pt idx="78">
                  <c:v>66400</c:v>
                </c:pt>
                <c:pt idx="79">
                  <c:v>59300</c:v>
                </c:pt>
                <c:pt idx="80">
                  <c:v>52500</c:v>
                </c:pt>
                <c:pt idx="81">
                  <c:v>48700</c:v>
                </c:pt>
                <c:pt idx="82">
                  <c:v>48000</c:v>
                </c:pt>
                <c:pt idx="83">
                  <c:v>48000</c:v>
                </c:pt>
                <c:pt idx="84">
                  <c:v>51100</c:v>
                </c:pt>
                <c:pt idx="85">
                  <c:v>51300</c:v>
                </c:pt>
                <c:pt idx="86">
                  <c:v>58500</c:v>
                </c:pt>
                <c:pt idx="87">
                  <c:v>64600</c:v>
                </c:pt>
                <c:pt idx="88">
                  <c:v>72800</c:v>
                </c:pt>
                <c:pt idx="89">
                  <c:v>73000</c:v>
                </c:pt>
                <c:pt idx="90">
                  <c:v>65400</c:v>
                </c:pt>
                <c:pt idx="91">
                  <c:v>58200</c:v>
                </c:pt>
                <c:pt idx="92">
                  <c:v>51900</c:v>
                </c:pt>
                <c:pt idx="93">
                  <c:v>47900</c:v>
                </c:pt>
                <c:pt idx="94">
                  <c:v>46700</c:v>
                </c:pt>
                <c:pt idx="95">
                  <c:v>46700</c:v>
                </c:pt>
                <c:pt idx="96">
                  <c:v>48700</c:v>
                </c:pt>
                <c:pt idx="97">
                  <c:v>50700</c:v>
                </c:pt>
                <c:pt idx="98">
                  <c:v>56600</c:v>
                </c:pt>
                <c:pt idx="99">
                  <c:v>63500</c:v>
                </c:pt>
                <c:pt idx="100">
                  <c:v>72100</c:v>
                </c:pt>
                <c:pt idx="101">
                  <c:v>71900</c:v>
                </c:pt>
                <c:pt idx="102">
                  <c:v>65200</c:v>
                </c:pt>
                <c:pt idx="103">
                  <c:v>57400</c:v>
                </c:pt>
                <c:pt idx="104">
                  <c:v>51900</c:v>
                </c:pt>
                <c:pt idx="105">
                  <c:v>47000</c:v>
                </c:pt>
                <c:pt idx="106">
                  <c:v>46200</c:v>
                </c:pt>
                <c:pt idx="107">
                  <c:v>46700</c:v>
                </c:pt>
                <c:pt idx="108">
                  <c:v>49400</c:v>
                </c:pt>
                <c:pt idx="109">
                  <c:v>50400</c:v>
                </c:pt>
                <c:pt idx="110">
                  <c:v>56700</c:v>
                </c:pt>
                <c:pt idx="111">
                  <c:v>62900</c:v>
                </c:pt>
                <c:pt idx="112">
                  <c:v>70900</c:v>
                </c:pt>
                <c:pt idx="113">
                  <c:v>71100</c:v>
                </c:pt>
                <c:pt idx="114">
                  <c:v>64400</c:v>
                </c:pt>
                <c:pt idx="115">
                  <c:v>56600</c:v>
                </c:pt>
                <c:pt idx="116">
                  <c:v>50600</c:v>
                </c:pt>
                <c:pt idx="117">
                  <c:v>46800</c:v>
                </c:pt>
                <c:pt idx="118">
                  <c:v>45700</c:v>
                </c:pt>
                <c:pt idx="119">
                  <c:v>45500</c:v>
                </c:pt>
              </c:numCache>
            </c:numRef>
          </c:val>
          <c:smooth val="0"/>
          <c:extLst>
            <c:ext xmlns:c16="http://schemas.microsoft.com/office/drawing/2014/chart" uri="{C3380CC4-5D6E-409C-BE32-E72D297353CC}">
              <c16:uniqueId val="{00000003-EB58-42CA-B359-DE3A5827D882}"/>
            </c:ext>
          </c:extLst>
        </c:ser>
        <c:ser>
          <c:idx val="0"/>
          <c:order val="4"/>
          <c:tx>
            <c:strRef>
              <c:f>Jobs!$B$1</c:f>
              <c:strCache>
                <c:ptCount val="1"/>
                <c:pt idx="0">
                  <c:v>Manufacturing</c:v>
                </c:pt>
              </c:strCache>
            </c:strRef>
          </c:tx>
          <c:spPr>
            <a:ln w="63500" cap="rnd">
              <a:solidFill>
                <a:srgbClr val="FF0000"/>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Jobs!$B$95:$B$214</c:f>
              <c:numCache>
                <c:formatCode>General</c:formatCode>
                <c:ptCount val="120"/>
                <c:pt idx="0">
                  <c:v>51200</c:v>
                </c:pt>
                <c:pt idx="1">
                  <c:v>52000</c:v>
                </c:pt>
                <c:pt idx="2">
                  <c:v>51500</c:v>
                </c:pt>
                <c:pt idx="3">
                  <c:v>51800</c:v>
                </c:pt>
                <c:pt idx="4">
                  <c:v>52400</c:v>
                </c:pt>
                <c:pt idx="5">
                  <c:v>52400</c:v>
                </c:pt>
                <c:pt idx="6">
                  <c:v>52600</c:v>
                </c:pt>
                <c:pt idx="7">
                  <c:v>52600</c:v>
                </c:pt>
                <c:pt idx="8">
                  <c:v>52300</c:v>
                </c:pt>
                <c:pt idx="9">
                  <c:v>51900</c:v>
                </c:pt>
                <c:pt idx="10">
                  <c:v>53000</c:v>
                </c:pt>
                <c:pt idx="11">
                  <c:v>54100</c:v>
                </c:pt>
                <c:pt idx="12">
                  <c:v>57200</c:v>
                </c:pt>
                <c:pt idx="13">
                  <c:v>58200</c:v>
                </c:pt>
                <c:pt idx="14">
                  <c:v>58100</c:v>
                </c:pt>
                <c:pt idx="15">
                  <c:v>58700</c:v>
                </c:pt>
                <c:pt idx="16">
                  <c:v>59800</c:v>
                </c:pt>
                <c:pt idx="17">
                  <c:v>59800</c:v>
                </c:pt>
                <c:pt idx="18">
                  <c:v>59900</c:v>
                </c:pt>
                <c:pt idx="19">
                  <c:v>59300</c:v>
                </c:pt>
                <c:pt idx="20">
                  <c:v>58700</c:v>
                </c:pt>
                <c:pt idx="21">
                  <c:v>58300</c:v>
                </c:pt>
                <c:pt idx="22">
                  <c:v>58400</c:v>
                </c:pt>
                <c:pt idx="23">
                  <c:v>58700</c:v>
                </c:pt>
                <c:pt idx="24">
                  <c:v>60400</c:v>
                </c:pt>
                <c:pt idx="25">
                  <c:v>60400</c:v>
                </c:pt>
                <c:pt idx="26">
                  <c:v>59700</c:v>
                </c:pt>
                <c:pt idx="27">
                  <c:v>59500</c:v>
                </c:pt>
                <c:pt idx="28">
                  <c:v>60400</c:v>
                </c:pt>
                <c:pt idx="29">
                  <c:v>60100</c:v>
                </c:pt>
                <c:pt idx="30">
                  <c:v>60200</c:v>
                </c:pt>
                <c:pt idx="31">
                  <c:v>59100</c:v>
                </c:pt>
                <c:pt idx="32">
                  <c:v>58600</c:v>
                </c:pt>
                <c:pt idx="33">
                  <c:v>58200</c:v>
                </c:pt>
                <c:pt idx="34">
                  <c:v>57900</c:v>
                </c:pt>
                <c:pt idx="35">
                  <c:v>58300</c:v>
                </c:pt>
                <c:pt idx="36">
                  <c:v>59800</c:v>
                </c:pt>
                <c:pt idx="37">
                  <c:v>60100</c:v>
                </c:pt>
                <c:pt idx="38">
                  <c:v>59500</c:v>
                </c:pt>
                <c:pt idx="39">
                  <c:v>60100</c:v>
                </c:pt>
                <c:pt idx="40">
                  <c:v>61000</c:v>
                </c:pt>
                <c:pt idx="41">
                  <c:v>60300</c:v>
                </c:pt>
                <c:pt idx="42">
                  <c:v>60500</c:v>
                </c:pt>
                <c:pt idx="43">
                  <c:v>60300</c:v>
                </c:pt>
                <c:pt idx="44">
                  <c:v>59900</c:v>
                </c:pt>
                <c:pt idx="45">
                  <c:v>59500</c:v>
                </c:pt>
                <c:pt idx="46">
                  <c:v>59400</c:v>
                </c:pt>
                <c:pt idx="47">
                  <c:v>59500</c:v>
                </c:pt>
                <c:pt idx="48">
                  <c:v>61500</c:v>
                </c:pt>
                <c:pt idx="49">
                  <c:v>61500</c:v>
                </c:pt>
                <c:pt idx="50">
                  <c:v>60400</c:v>
                </c:pt>
                <c:pt idx="51">
                  <c:v>61100</c:v>
                </c:pt>
                <c:pt idx="52">
                  <c:v>62100</c:v>
                </c:pt>
                <c:pt idx="53">
                  <c:v>61200</c:v>
                </c:pt>
                <c:pt idx="54">
                  <c:v>61900</c:v>
                </c:pt>
                <c:pt idx="55">
                  <c:v>61600</c:v>
                </c:pt>
                <c:pt idx="56">
                  <c:v>61400</c:v>
                </c:pt>
                <c:pt idx="57">
                  <c:v>61000</c:v>
                </c:pt>
                <c:pt idx="58">
                  <c:v>61100</c:v>
                </c:pt>
                <c:pt idx="59">
                  <c:v>61400</c:v>
                </c:pt>
                <c:pt idx="60">
                  <c:v>63700</c:v>
                </c:pt>
                <c:pt idx="61">
                  <c:v>64200</c:v>
                </c:pt>
                <c:pt idx="62">
                  <c:v>63100</c:v>
                </c:pt>
                <c:pt idx="63">
                  <c:v>63900</c:v>
                </c:pt>
                <c:pt idx="64">
                  <c:v>64500</c:v>
                </c:pt>
                <c:pt idx="65">
                  <c:v>63100</c:v>
                </c:pt>
                <c:pt idx="66">
                  <c:v>63600</c:v>
                </c:pt>
                <c:pt idx="67">
                  <c:v>62700</c:v>
                </c:pt>
                <c:pt idx="68">
                  <c:v>61900</c:v>
                </c:pt>
                <c:pt idx="69">
                  <c:v>61300</c:v>
                </c:pt>
                <c:pt idx="70">
                  <c:v>61500</c:v>
                </c:pt>
                <c:pt idx="71">
                  <c:v>62400</c:v>
                </c:pt>
                <c:pt idx="72">
                  <c:v>64600</c:v>
                </c:pt>
                <c:pt idx="73">
                  <c:v>65000</c:v>
                </c:pt>
                <c:pt idx="74">
                  <c:v>63900</c:v>
                </c:pt>
                <c:pt idx="75">
                  <c:v>64300</c:v>
                </c:pt>
                <c:pt idx="76">
                  <c:v>64900</c:v>
                </c:pt>
                <c:pt idx="77">
                  <c:v>63300</c:v>
                </c:pt>
                <c:pt idx="78">
                  <c:v>64300</c:v>
                </c:pt>
                <c:pt idx="79">
                  <c:v>64100</c:v>
                </c:pt>
                <c:pt idx="80">
                  <c:v>63500</c:v>
                </c:pt>
                <c:pt idx="81">
                  <c:v>63500</c:v>
                </c:pt>
                <c:pt idx="82">
                  <c:v>63400</c:v>
                </c:pt>
                <c:pt idx="83">
                  <c:v>64200</c:v>
                </c:pt>
                <c:pt idx="84">
                  <c:v>67000</c:v>
                </c:pt>
                <c:pt idx="85">
                  <c:v>67600</c:v>
                </c:pt>
                <c:pt idx="86">
                  <c:v>67100</c:v>
                </c:pt>
                <c:pt idx="87">
                  <c:v>67700</c:v>
                </c:pt>
                <c:pt idx="88">
                  <c:v>68700</c:v>
                </c:pt>
                <c:pt idx="89">
                  <c:v>67100</c:v>
                </c:pt>
                <c:pt idx="90">
                  <c:v>69100</c:v>
                </c:pt>
                <c:pt idx="91">
                  <c:v>68500</c:v>
                </c:pt>
                <c:pt idx="92">
                  <c:v>68500</c:v>
                </c:pt>
                <c:pt idx="93">
                  <c:v>68000</c:v>
                </c:pt>
                <c:pt idx="94">
                  <c:v>68200</c:v>
                </c:pt>
                <c:pt idx="95">
                  <c:v>68800</c:v>
                </c:pt>
                <c:pt idx="96">
                  <c:v>71000</c:v>
                </c:pt>
                <c:pt idx="97">
                  <c:v>72000</c:v>
                </c:pt>
                <c:pt idx="98">
                  <c:v>71900</c:v>
                </c:pt>
                <c:pt idx="99">
                  <c:v>73700</c:v>
                </c:pt>
                <c:pt idx="100">
                  <c:v>75100</c:v>
                </c:pt>
                <c:pt idx="101">
                  <c:v>73800</c:v>
                </c:pt>
                <c:pt idx="102">
                  <c:v>76400</c:v>
                </c:pt>
                <c:pt idx="103">
                  <c:v>76000</c:v>
                </c:pt>
                <c:pt idx="104">
                  <c:v>75900</c:v>
                </c:pt>
                <c:pt idx="105">
                  <c:v>76300</c:v>
                </c:pt>
                <c:pt idx="106">
                  <c:v>76300</c:v>
                </c:pt>
                <c:pt idx="107">
                  <c:v>77200</c:v>
                </c:pt>
                <c:pt idx="108">
                  <c:v>79300</c:v>
                </c:pt>
                <c:pt idx="109">
                  <c:v>79800</c:v>
                </c:pt>
                <c:pt idx="110">
                  <c:v>75400</c:v>
                </c:pt>
                <c:pt idx="111">
                  <c:v>75800</c:v>
                </c:pt>
                <c:pt idx="112">
                  <c:v>81600</c:v>
                </c:pt>
                <c:pt idx="113">
                  <c:v>79900</c:v>
                </c:pt>
                <c:pt idx="114">
                  <c:v>81200</c:v>
                </c:pt>
                <c:pt idx="115">
                  <c:v>80900</c:v>
                </c:pt>
                <c:pt idx="116">
                  <c:v>80600</c:v>
                </c:pt>
                <c:pt idx="117">
                  <c:v>80200</c:v>
                </c:pt>
                <c:pt idx="118">
                  <c:v>80000</c:v>
                </c:pt>
                <c:pt idx="119">
                  <c:v>79700</c:v>
                </c:pt>
              </c:numCache>
            </c:numRef>
          </c:val>
          <c:smooth val="0"/>
          <c:extLst>
            <c:ext xmlns:c16="http://schemas.microsoft.com/office/drawing/2014/chart" uri="{C3380CC4-5D6E-409C-BE32-E72D297353CC}">
              <c16:uniqueId val="{00000004-EB58-42CA-B359-DE3A5827D882}"/>
            </c:ext>
          </c:extLst>
        </c:ser>
        <c:ser>
          <c:idx val="4"/>
          <c:order val="5"/>
          <c:tx>
            <c:strRef>
              <c:f>Jobs!$F$1</c:f>
              <c:strCache>
                <c:ptCount val="1"/>
                <c:pt idx="0">
                  <c:v>Professional &amp; Business Services</c:v>
                </c:pt>
              </c:strCache>
            </c:strRef>
          </c:tx>
          <c:spPr>
            <a:ln w="63500" cap="rnd">
              <a:solidFill>
                <a:schemeClr val="accent5"/>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Jobs!$F$95:$F$214</c:f>
              <c:numCache>
                <c:formatCode>General</c:formatCode>
                <c:ptCount val="120"/>
                <c:pt idx="0">
                  <c:v>56500</c:v>
                </c:pt>
                <c:pt idx="1">
                  <c:v>56900</c:v>
                </c:pt>
                <c:pt idx="2">
                  <c:v>56900</c:v>
                </c:pt>
                <c:pt idx="3">
                  <c:v>56500</c:v>
                </c:pt>
                <c:pt idx="4">
                  <c:v>57300</c:v>
                </c:pt>
                <c:pt idx="5">
                  <c:v>57100</c:v>
                </c:pt>
                <c:pt idx="6">
                  <c:v>57100</c:v>
                </c:pt>
                <c:pt idx="7">
                  <c:v>56900</c:v>
                </c:pt>
                <c:pt idx="8">
                  <c:v>55700</c:v>
                </c:pt>
                <c:pt idx="9">
                  <c:v>54500</c:v>
                </c:pt>
                <c:pt idx="10">
                  <c:v>54800</c:v>
                </c:pt>
                <c:pt idx="11">
                  <c:v>55200</c:v>
                </c:pt>
                <c:pt idx="12">
                  <c:v>56900</c:v>
                </c:pt>
                <c:pt idx="13">
                  <c:v>57300</c:v>
                </c:pt>
                <c:pt idx="14">
                  <c:v>58100</c:v>
                </c:pt>
                <c:pt idx="15">
                  <c:v>58000</c:v>
                </c:pt>
                <c:pt idx="16">
                  <c:v>59000</c:v>
                </c:pt>
                <c:pt idx="17">
                  <c:v>58900</c:v>
                </c:pt>
                <c:pt idx="18">
                  <c:v>58900</c:v>
                </c:pt>
                <c:pt idx="19">
                  <c:v>57900</c:v>
                </c:pt>
                <c:pt idx="20">
                  <c:v>57100</c:v>
                </c:pt>
                <c:pt idx="21">
                  <c:v>55800</c:v>
                </c:pt>
                <c:pt idx="22">
                  <c:v>55300</c:v>
                </c:pt>
                <c:pt idx="23">
                  <c:v>55000</c:v>
                </c:pt>
                <c:pt idx="24">
                  <c:v>56000</c:v>
                </c:pt>
                <c:pt idx="25">
                  <c:v>56100</c:v>
                </c:pt>
                <c:pt idx="26">
                  <c:v>55900</c:v>
                </c:pt>
                <c:pt idx="27">
                  <c:v>55500</c:v>
                </c:pt>
                <c:pt idx="28">
                  <c:v>56400</c:v>
                </c:pt>
                <c:pt idx="29">
                  <c:v>56200</c:v>
                </c:pt>
                <c:pt idx="30">
                  <c:v>56100</c:v>
                </c:pt>
                <c:pt idx="31">
                  <c:v>54700</c:v>
                </c:pt>
                <c:pt idx="32">
                  <c:v>53700</c:v>
                </c:pt>
                <c:pt idx="33">
                  <c:v>52000</c:v>
                </c:pt>
                <c:pt idx="34">
                  <c:v>51700</c:v>
                </c:pt>
                <c:pt idx="35">
                  <c:v>51800</c:v>
                </c:pt>
                <c:pt idx="36">
                  <c:v>53300</c:v>
                </c:pt>
                <c:pt idx="37">
                  <c:v>53000</c:v>
                </c:pt>
                <c:pt idx="38">
                  <c:v>52900</c:v>
                </c:pt>
                <c:pt idx="39">
                  <c:v>53400</c:v>
                </c:pt>
                <c:pt idx="40">
                  <c:v>54200</c:v>
                </c:pt>
                <c:pt idx="41">
                  <c:v>54100</c:v>
                </c:pt>
                <c:pt idx="42">
                  <c:v>54600</c:v>
                </c:pt>
                <c:pt idx="43">
                  <c:v>53600</c:v>
                </c:pt>
                <c:pt idx="44">
                  <c:v>52900</c:v>
                </c:pt>
                <c:pt idx="45">
                  <c:v>50300</c:v>
                </c:pt>
                <c:pt idx="46">
                  <c:v>50000</c:v>
                </c:pt>
                <c:pt idx="47">
                  <c:v>49400</c:v>
                </c:pt>
                <c:pt idx="48">
                  <c:v>51500</c:v>
                </c:pt>
                <c:pt idx="49">
                  <c:v>51400</c:v>
                </c:pt>
                <c:pt idx="50">
                  <c:v>51700</c:v>
                </c:pt>
                <c:pt idx="51">
                  <c:v>51800</c:v>
                </c:pt>
                <c:pt idx="52">
                  <c:v>52600</c:v>
                </c:pt>
                <c:pt idx="53">
                  <c:v>52400</c:v>
                </c:pt>
                <c:pt idx="54">
                  <c:v>51700</c:v>
                </c:pt>
                <c:pt idx="55">
                  <c:v>51100</c:v>
                </c:pt>
                <c:pt idx="56">
                  <c:v>50200</c:v>
                </c:pt>
                <c:pt idx="57">
                  <c:v>48600</c:v>
                </c:pt>
                <c:pt idx="58">
                  <c:v>48200</c:v>
                </c:pt>
                <c:pt idx="59">
                  <c:v>48200</c:v>
                </c:pt>
                <c:pt idx="60">
                  <c:v>49700</c:v>
                </c:pt>
                <c:pt idx="61">
                  <c:v>50300</c:v>
                </c:pt>
                <c:pt idx="62">
                  <c:v>50100</c:v>
                </c:pt>
                <c:pt idx="63">
                  <c:v>50100</c:v>
                </c:pt>
                <c:pt idx="64">
                  <c:v>51100</c:v>
                </c:pt>
                <c:pt idx="65">
                  <c:v>51100</c:v>
                </c:pt>
                <c:pt idx="66">
                  <c:v>51100</c:v>
                </c:pt>
                <c:pt idx="67">
                  <c:v>50500</c:v>
                </c:pt>
                <c:pt idx="68">
                  <c:v>49800</c:v>
                </c:pt>
                <c:pt idx="69">
                  <c:v>48700</c:v>
                </c:pt>
                <c:pt idx="70">
                  <c:v>48500</c:v>
                </c:pt>
                <c:pt idx="71">
                  <c:v>48100</c:v>
                </c:pt>
                <c:pt idx="72">
                  <c:v>49800</c:v>
                </c:pt>
                <c:pt idx="73">
                  <c:v>50200</c:v>
                </c:pt>
                <c:pt idx="74">
                  <c:v>50800</c:v>
                </c:pt>
                <c:pt idx="75">
                  <c:v>51400</c:v>
                </c:pt>
                <c:pt idx="76">
                  <c:v>52100</c:v>
                </c:pt>
                <c:pt idx="77">
                  <c:v>51600</c:v>
                </c:pt>
                <c:pt idx="78">
                  <c:v>51300</c:v>
                </c:pt>
                <c:pt idx="79">
                  <c:v>50700</c:v>
                </c:pt>
                <c:pt idx="80">
                  <c:v>50300</c:v>
                </c:pt>
                <c:pt idx="81">
                  <c:v>49500</c:v>
                </c:pt>
                <c:pt idx="82">
                  <c:v>49300</c:v>
                </c:pt>
                <c:pt idx="83">
                  <c:v>49400</c:v>
                </c:pt>
                <c:pt idx="84">
                  <c:v>51000</c:v>
                </c:pt>
                <c:pt idx="85">
                  <c:v>51500</c:v>
                </c:pt>
                <c:pt idx="86">
                  <c:v>51900</c:v>
                </c:pt>
                <c:pt idx="87">
                  <c:v>51800</c:v>
                </c:pt>
                <c:pt idx="88">
                  <c:v>52900</c:v>
                </c:pt>
                <c:pt idx="89">
                  <c:v>53000</c:v>
                </c:pt>
                <c:pt idx="90">
                  <c:v>53200</c:v>
                </c:pt>
                <c:pt idx="91">
                  <c:v>52100</c:v>
                </c:pt>
                <c:pt idx="92">
                  <c:v>51500</c:v>
                </c:pt>
                <c:pt idx="93">
                  <c:v>50100</c:v>
                </c:pt>
                <c:pt idx="94">
                  <c:v>49500</c:v>
                </c:pt>
                <c:pt idx="95">
                  <c:v>49500</c:v>
                </c:pt>
                <c:pt idx="96">
                  <c:v>50500</c:v>
                </c:pt>
                <c:pt idx="97">
                  <c:v>50700</c:v>
                </c:pt>
                <c:pt idx="98">
                  <c:v>51200</c:v>
                </c:pt>
                <c:pt idx="99">
                  <c:v>51500</c:v>
                </c:pt>
                <c:pt idx="100">
                  <c:v>52600</c:v>
                </c:pt>
                <c:pt idx="101">
                  <c:v>52900</c:v>
                </c:pt>
                <c:pt idx="102">
                  <c:v>53900</c:v>
                </c:pt>
                <c:pt idx="103">
                  <c:v>53300</c:v>
                </c:pt>
                <c:pt idx="104">
                  <c:v>52800</c:v>
                </c:pt>
                <c:pt idx="105">
                  <c:v>51500</c:v>
                </c:pt>
                <c:pt idx="106">
                  <c:v>51100</c:v>
                </c:pt>
                <c:pt idx="107">
                  <c:v>50900</c:v>
                </c:pt>
                <c:pt idx="108">
                  <c:v>52700</c:v>
                </c:pt>
                <c:pt idx="109">
                  <c:v>52100</c:v>
                </c:pt>
                <c:pt idx="110">
                  <c:v>52500</c:v>
                </c:pt>
                <c:pt idx="111">
                  <c:v>53200</c:v>
                </c:pt>
                <c:pt idx="112">
                  <c:v>53800</c:v>
                </c:pt>
                <c:pt idx="113">
                  <c:v>53800</c:v>
                </c:pt>
                <c:pt idx="114">
                  <c:v>53400</c:v>
                </c:pt>
                <c:pt idx="115">
                  <c:v>52000</c:v>
                </c:pt>
                <c:pt idx="116">
                  <c:v>51200</c:v>
                </c:pt>
                <c:pt idx="117">
                  <c:v>49800</c:v>
                </c:pt>
                <c:pt idx="118">
                  <c:v>49100</c:v>
                </c:pt>
                <c:pt idx="119">
                  <c:v>49000</c:v>
                </c:pt>
              </c:numCache>
            </c:numRef>
          </c:val>
          <c:smooth val="0"/>
          <c:extLst>
            <c:ext xmlns:c16="http://schemas.microsoft.com/office/drawing/2014/chart" uri="{C3380CC4-5D6E-409C-BE32-E72D297353CC}">
              <c16:uniqueId val="{00000005-EB58-42CA-B359-DE3A5827D882}"/>
            </c:ext>
          </c:extLst>
        </c:ser>
        <c:ser>
          <c:idx val="5"/>
          <c:order val="6"/>
          <c:tx>
            <c:strRef>
              <c:f>Jobs!$G$1</c:f>
              <c:strCache>
                <c:ptCount val="1"/>
                <c:pt idx="0">
                  <c:v>Financial Activities</c:v>
                </c:pt>
              </c:strCache>
            </c:strRef>
          </c:tx>
          <c:spPr>
            <a:ln w="28575" cap="rnd">
              <a:solidFill>
                <a:schemeClr val="accent3"/>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Jobs!$G$95:$G$214</c:f>
              <c:numCache>
                <c:formatCode>General</c:formatCode>
                <c:ptCount val="120"/>
                <c:pt idx="0">
                  <c:v>30700</c:v>
                </c:pt>
                <c:pt idx="1">
                  <c:v>30700</c:v>
                </c:pt>
                <c:pt idx="2">
                  <c:v>30900</c:v>
                </c:pt>
                <c:pt idx="3">
                  <c:v>31000</c:v>
                </c:pt>
                <c:pt idx="4">
                  <c:v>31600</c:v>
                </c:pt>
                <c:pt idx="5">
                  <c:v>31800</c:v>
                </c:pt>
                <c:pt idx="6">
                  <c:v>31700</c:v>
                </c:pt>
                <c:pt idx="7">
                  <c:v>31300</c:v>
                </c:pt>
                <c:pt idx="8">
                  <c:v>30900</c:v>
                </c:pt>
                <c:pt idx="9">
                  <c:v>30900</c:v>
                </c:pt>
                <c:pt idx="10">
                  <c:v>30900</c:v>
                </c:pt>
                <c:pt idx="11">
                  <c:v>30900</c:v>
                </c:pt>
                <c:pt idx="12">
                  <c:v>31200</c:v>
                </c:pt>
                <c:pt idx="13">
                  <c:v>31400</c:v>
                </c:pt>
                <c:pt idx="14">
                  <c:v>31500</c:v>
                </c:pt>
                <c:pt idx="15">
                  <c:v>31700</c:v>
                </c:pt>
                <c:pt idx="16">
                  <c:v>32600</c:v>
                </c:pt>
                <c:pt idx="17">
                  <c:v>32700</c:v>
                </c:pt>
                <c:pt idx="18">
                  <c:v>32500</c:v>
                </c:pt>
                <c:pt idx="19">
                  <c:v>32200</c:v>
                </c:pt>
                <c:pt idx="20">
                  <c:v>31900</c:v>
                </c:pt>
                <c:pt idx="21">
                  <c:v>31700</c:v>
                </c:pt>
                <c:pt idx="22">
                  <c:v>31700</c:v>
                </c:pt>
                <c:pt idx="23">
                  <c:v>31600</c:v>
                </c:pt>
                <c:pt idx="24">
                  <c:v>32000</c:v>
                </c:pt>
                <c:pt idx="25">
                  <c:v>31900</c:v>
                </c:pt>
                <c:pt idx="26">
                  <c:v>32000</c:v>
                </c:pt>
                <c:pt idx="27">
                  <c:v>32400</c:v>
                </c:pt>
                <c:pt idx="28">
                  <c:v>33000</c:v>
                </c:pt>
                <c:pt idx="29">
                  <c:v>33200</c:v>
                </c:pt>
                <c:pt idx="30">
                  <c:v>33000</c:v>
                </c:pt>
                <c:pt idx="31">
                  <c:v>32600</c:v>
                </c:pt>
                <c:pt idx="32">
                  <c:v>32400</c:v>
                </c:pt>
                <c:pt idx="33">
                  <c:v>32300</c:v>
                </c:pt>
                <c:pt idx="34">
                  <c:v>32300</c:v>
                </c:pt>
                <c:pt idx="35">
                  <c:v>32300</c:v>
                </c:pt>
                <c:pt idx="36">
                  <c:v>32800</c:v>
                </c:pt>
                <c:pt idx="37">
                  <c:v>32600</c:v>
                </c:pt>
                <c:pt idx="38">
                  <c:v>32900</c:v>
                </c:pt>
                <c:pt idx="39">
                  <c:v>32800</c:v>
                </c:pt>
                <c:pt idx="40">
                  <c:v>33500</c:v>
                </c:pt>
                <c:pt idx="41">
                  <c:v>33400</c:v>
                </c:pt>
                <c:pt idx="42">
                  <c:v>33500</c:v>
                </c:pt>
                <c:pt idx="43">
                  <c:v>32900</c:v>
                </c:pt>
                <c:pt idx="44">
                  <c:v>32900</c:v>
                </c:pt>
                <c:pt idx="45">
                  <c:v>32900</c:v>
                </c:pt>
                <c:pt idx="46">
                  <c:v>33000</c:v>
                </c:pt>
                <c:pt idx="47">
                  <c:v>33200</c:v>
                </c:pt>
                <c:pt idx="48">
                  <c:v>33600</c:v>
                </c:pt>
                <c:pt idx="49">
                  <c:v>33500</c:v>
                </c:pt>
                <c:pt idx="50">
                  <c:v>33700</c:v>
                </c:pt>
                <c:pt idx="51">
                  <c:v>33500</c:v>
                </c:pt>
                <c:pt idx="52">
                  <c:v>34100</c:v>
                </c:pt>
                <c:pt idx="53">
                  <c:v>34300</c:v>
                </c:pt>
                <c:pt idx="54">
                  <c:v>33800</c:v>
                </c:pt>
                <c:pt idx="55">
                  <c:v>33600</c:v>
                </c:pt>
                <c:pt idx="56">
                  <c:v>33400</c:v>
                </c:pt>
                <c:pt idx="57">
                  <c:v>33600</c:v>
                </c:pt>
                <c:pt idx="58">
                  <c:v>33500</c:v>
                </c:pt>
                <c:pt idx="59">
                  <c:v>33600</c:v>
                </c:pt>
                <c:pt idx="60">
                  <c:v>34000</c:v>
                </c:pt>
                <c:pt idx="61">
                  <c:v>33900</c:v>
                </c:pt>
                <c:pt idx="62">
                  <c:v>34100</c:v>
                </c:pt>
                <c:pt idx="63">
                  <c:v>34200</c:v>
                </c:pt>
                <c:pt idx="64">
                  <c:v>35000</c:v>
                </c:pt>
                <c:pt idx="65">
                  <c:v>35100</c:v>
                </c:pt>
                <c:pt idx="66">
                  <c:v>34900</c:v>
                </c:pt>
                <c:pt idx="67">
                  <c:v>34700</c:v>
                </c:pt>
                <c:pt idx="68">
                  <c:v>34500</c:v>
                </c:pt>
                <c:pt idx="69">
                  <c:v>34600</c:v>
                </c:pt>
                <c:pt idx="70">
                  <c:v>34700</c:v>
                </c:pt>
                <c:pt idx="71">
                  <c:v>34600</c:v>
                </c:pt>
                <c:pt idx="72">
                  <c:v>35000</c:v>
                </c:pt>
                <c:pt idx="73">
                  <c:v>34600</c:v>
                </c:pt>
                <c:pt idx="74">
                  <c:v>34600</c:v>
                </c:pt>
                <c:pt idx="75">
                  <c:v>34700</c:v>
                </c:pt>
                <c:pt idx="76">
                  <c:v>35200</c:v>
                </c:pt>
                <c:pt idx="77">
                  <c:v>35500</c:v>
                </c:pt>
                <c:pt idx="78">
                  <c:v>35000</c:v>
                </c:pt>
                <c:pt idx="79">
                  <c:v>34800</c:v>
                </c:pt>
                <c:pt idx="80">
                  <c:v>34800</c:v>
                </c:pt>
                <c:pt idx="81">
                  <c:v>34700</c:v>
                </c:pt>
                <c:pt idx="82">
                  <c:v>34600</c:v>
                </c:pt>
                <c:pt idx="83">
                  <c:v>34600</c:v>
                </c:pt>
                <c:pt idx="84">
                  <c:v>35200</c:v>
                </c:pt>
                <c:pt idx="85">
                  <c:v>35000</c:v>
                </c:pt>
                <c:pt idx="86">
                  <c:v>35000</c:v>
                </c:pt>
                <c:pt idx="87">
                  <c:v>35100</c:v>
                </c:pt>
                <c:pt idx="88">
                  <c:v>35500</c:v>
                </c:pt>
                <c:pt idx="89">
                  <c:v>35600</c:v>
                </c:pt>
                <c:pt idx="90">
                  <c:v>35400</c:v>
                </c:pt>
                <c:pt idx="91">
                  <c:v>34800</c:v>
                </c:pt>
                <c:pt idx="92">
                  <c:v>34600</c:v>
                </c:pt>
                <c:pt idx="93">
                  <c:v>34700</c:v>
                </c:pt>
                <c:pt idx="94">
                  <c:v>34500</c:v>
                </c:pt>
                <c:pt idx="95">
                  <c:v>34500</c:v>
                </c:pt>
                <c:pt idx="96">
                  <c:v>35300</c:v>
                </c:pt>
                <c:pt idx="97">
                  <c:v>35000</c:v>
                </c:pt>
                <c:pt idx="98">
                  <c:v>35000</c:v>
                </c:pt>
                <c:pt idx="99">
                  <c:v>35100</c:v>
                </c:pt>
                <c:pt idx="100">
                  <c:v>35800</c:v>
                </c:pt>
                <c:pt idx="101">
                  <c:v>35800</c:v>
                </c:pt>
                <c:pt idx="102">
                  <c:v>35300</c:v>
                </c:pt>
                <c:pt idx="103">
                  <c:v>34900</c:v>
                </c:pt>
                <c:pt idx="104">
                  <c:v>34900</c:v>
                </c:pt>
                <c:pt idx="105">
                  <c:v>34600</c:v>
                </c:pt>
                <c:pt idx="106">
                  <c:v>34400</c:v>
                </c:pt>
                <c:pt idx="107">
                  <c:v>34100</c:v>
                </c:pt>
                <c:pt idx="108">
                  <c:v>34500</c:v>
                </c:pt>
                <c:pt idx="109">
                  <c:v>34000</c:v>
                </c:pt>
                <c:pt idx="110">
                  <c:v>34100</c:v>
                </c:pt>
                <c:pt idx="111">
                  <c:v>34300</c:v>
                </c:pt>
                <c:pt idx="112">
                  <c:v>34800</c:v>
                </c:pt>
                <c:pt idx="113">
                  <c:v>34800</c:v>
                </c:pt>
                <c:pt idx="114">
                  <c:v>34300</c:v>
                </c:pt>
                <c:pt idx="115">
                  <c:v>33800</c:v>
                </c:pt>
                <c:pt idx="116">
                  <c:v>33700</c:v>
                </c:pt>
                <c:pt idx="117">
                  <c:v>33500</c:v>
                </c:pt>
                <c:pt idx="118">
                  <c:v>33300</c:v>
                </c:pt>
                <c:pt idx="119">
                  <c:v>33400</c:v>
                </c:pt>
              </c:numCache>
            </c:numRef>
          </c:val>
          <c:smooth val="0"/>
          <c:extLst>
            <c:ext xmlns:c16="http://schemas.microsoft.com/office/drawing/2014/chart" uri="{C3380CC4-5D6E-409C-BE32-E72D297353CC}">
              <c16:uniqueId val="{00000006-EB58-42CA-B359-DE3A5827D882}"/>
            </c:ext>
          </c:extLst>
        </c:ser>
        <c:ser>
          <c:idx val="1"/>
          <c:order val="7"/>
          <c:tx>
            <c:strRef>
              <c:f>Jobs!$C$1</c:f>
              <c:strCache>
                <c:ptCount val="1"/>
                <c:pt idx="0">
                  <c:v>Construction</c:v>
                </c:pt>
              </c:strCache>
            </c:strRef>
          </c:tx>
          <c:spPr>
            <a:ln w="28575" cap="rnd">
              <a:solidFill>
                <a:schemeClr val="accent6"/>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Jobs!$C$95:$C$214</c:f>
              <c:numCache>
                <c:formatCode>General</c:formatCode>
                <c:ptCount val="120"/>
                <c:pt idx="0">
                  <c:v>23700</c:v>
                </c:pt>
                <c:pt idx="1">
                  <c:v>25200</c:v>
                </c:pt>
                <c:pt idx="2">
                  <c:v>26600</c:v>
                </c:pt>
                <c:pt idx="3">
                  <c:v>26500</c:v>
                </c:pt>
                <c:pt idx="4">
                  <c:v>27000</c:v>
                </c:pt>
                <c:pt idx="5">
                  <c:v>27100</c:v>
                </c:pt>
                <c:pt idx="6">
                  <c:v>26800</c:v>
                </c:pt>
                <c:pt idx="7">
                  <c:v>26000</c:v>
                </c:pt>
                <c:pt idx="8">
                  <c:v>23800</c:v>
                </c:pt>
                <c:pt idx="9">
                  <c:v>22300</c:v>
                </c:pt>
                <c:pt idx="10">
                  <c:v>22800</c:v>
                </c:pt>
                <c:pt idx="11">
                  <c:v>24000</c:v>
                </c:pt>
                <c:pt idx="12">
                  <c:v>27100</c:v>
                </c:pt>
                <c:pt idx="13">
                  <c:v>29300</c:v>
                </c:pt>
                <c:pt idx="14">
                  <c:v>30900</c:v>
                </c:pt>
                <c:pt idx="15">
                  <c:v>30800</c:v>
                </c:pt>
                <c:pt idx="16">
                  <c:v>31500</c:v>
                </c:pt>
                <c:pt idx="17">
                  <c:v>31800</c:v>
                </c:pt>
                <c:pt idx="18">
                  <c:v>31800</c:v>
                </c:pt>
                <c:pt idx="19">
                  <c:v>30600</c:v>
                </c:pt>
                <c:pt idx="20">
                  <c:v>28000</c:v>
                </c:pt>
                <c:pt idx="21">
                  <c:v>26600</c:v>
                </c:pt>
                <c:pt idx="22">
                  <c:v>26700</c:v>
                </c:pt>
                <c:pt idx="23">
                  <c:v>27600</c:v>
                </c:pt>
                <c:pt idx="24">
                  <c:v>30300</c:v>
                </c:pt>
                <c:pt idx="25">
                  <c:v>31900</c:v>
                </c:pt>
                <c:pt idx="26">
                  <c:v>32700</c:v>
                </c:pt>
                <c:pt idx="27">
                  <c:v>32800</c:v>
                </c:pt>
                <c:pt idx="28">
                  <c:v>33300</c:v>
                </c:pt>
                <c:pt idx="29">
                  <c:v>33200</c:v>
                </c:pt>
                <c:pt idx="30">
                  <c:v>33000</c:v>
                </c:pt>
                <c:pt idx="31">
                  <c:v>31400</c:v>
                </c:pt>
                <c:pt idx="32">
                  <c:v>29100</c:v>
                </c:pt>
                <c:pt idx="33">
                  <c:v>27400</c:v>
                </c:pt>
                <c:pt idx="34">
                  <c:v>26900</c:v>
                </c:pt>
                <c:pt idx="35">
                  <c:v>28100</c:v>
                </c:pt>
                <c:pt idx="36">
                  <c:v>30600</c:v>
                </c:pt>
                <c:pt idx="37">
                  <c:v>31600</c:v>
                </c:pt>
                <c:pt idx="38">
                  <c:v>32600</c:v>
                </c:pt>
                <c:pt idx="39">
                  <c:v>33100</c:v>
                </c:pt>
                <c:pt idx="40">
                  <c:v>33900</c:v>
                </c:pt>
                <c:pt idx="41">
                  <c:v>33900</c:v>
                </c:pt>
                <c:pt idx="42">
                  <c:v>33700</c:v>
                </c:pt>
                <c:pt idx="43">
                  <c:v>32300</c:v>
                </c:pt>
                <c:pt idx="44">
                  <c:v>30300</c:v>
                </c:pt>
                <c:pt idx="45">
                  <c:v>28000</c:v>
                </c:pt>
                <c:pt idx="46">
                  <c:v>27500</c:v>
                </c:pt>
                <c:pt idx="47">
                  <c:v>28300</c:v>
                </c:pt>
                <c:pt idx="48">
                  <c:v>30400</c:v>
                </c:pt>
                <c:pt idx="49">
                  <c:v>31900</c:v>
                </c:pt>
                <c:pt idx="50">
                  <c:v>32400</c:v>
                </c:pt>
                <c:pt idx="51">
                  <c:v>32700</c:v>
                </c:pt>
                <c:pt idx="52">
                  <c:v>33200</c:v>
                </c:pt>
                <c:pt idx="53">
                  <c:v>33600</c:v>
                </c:pt>
                <c:pt idx="54">
                  <c:v>32800</c:v>
                </c:pt>
                <c:pt idx="55">
                  <c:v>31400</c:v>
                </c:pt>
                <c:pt idx="56">
                  <c:v>29200</c:v>
                </c:pt>
                <c:pt idx="57">
                  <c:v>26700</c:v>
                </c:pt>
                <c:pt idx="58">
                  <c:v>26500</c:v>
                </c:pt>
                <c:pt idx="59">
                  <c:v>27000</c:v>
                </c:pt>
                <c:pt idx="60">
                  <c:v>29900</c:v>
                </c:pt>
                <c:pt idx="61">
                  <c:v>31200</c:v>
                </c:pt>
                <c:pt idx="62">
                  <c:v>31900</c:v>
                </c:pt>
                <c:pt idx="63">
                  <c:v>32300</c:v>
                </c:pt>
                <c:pt idx="64">
                  <c:v>33000</c:v>
                </c:pt>
                <c:pt idx="65">
                  <c:v>33300</c:v>
                </c:pt>
                <c:pt idx="66">
                  <c:v>32600</c:v>
                </c:pt>
                <c:pt idx="67">
                  <c:v>31700</c:v>
                </c:pt>
                <c:pt idx="68">
                  <c:v>29400</c:v>
                </c:pt>
                <c:pt idx="69">
                  <c:v>28300</c:v>
                </c:pt>
                <c:pt idx="70">
                  <c:v>27500</c:v>
                </c:pt>
                <c:pt idx="71">
                  <c:v>28000</c:v>
                </c:pt>
                <c:pt idx="72">
                  <c:v>30300</c:v>
                </c:pt>
                <c:pt idx="73">
                  <c:v>31800</c:v>
                </c:pt>
                <c:pt idx="74">
                  <c:v>32800</c:v>
                </c:pt>
                <c:pt idx="75">
                  <c:v>32800</c:v>
                </c:pt>
                <c:pt idx="76">
                  <c:v>33200</c:v>
                </c:pt>
                <c:pt idx="77">
                  <c:v>33200</c:v>
                </c:pt>
                <c:pt idx="78">
                  <c:v>32500</c:v>
                </c:pt>
                <c:pt idx="79">
                  <c:v>31300</c:v>
                </c:pt>
                <c:pt idx="80">
                  <c:v>28500</c:v>
                </c:pt>
                <c:pt idx="81">
                  <c:v>26500</c:v>
                </c:pt>
                <c:pt idx="82">
                  <c:v>26000</c:v>
                </c:pt>
                <c:pt idx="83">
                  <c:v>27000</c:v>
                </c:pt>
                <c:pt idx="84">
                  <c:v>29500</c:v>
                </c:pt>
                <c:pt idx="85">
                  <c:v>30800</c:v>
                </c:pt>
                <c:pt idx="86">
                  <c:v>31400</c:v>
                </c:pt>
                <c:pt idx="87">
                  <c:v>31300</c:v>
                </c:pt>
                <c:pt idx="88">
                  <c:v>31800</c:v>
                </c:pt>
                <c:pt idx="89">
                  <c:v>31700</c:v>
                </c:pt>
                <c:pt idx="90">
                  <c:v>31200</c:v>
                </c:pt>
                <c:pt idx="91">
                  <c:v>30100</c:v>
                </c:pt>
                <c:pt idx="92">
                  <c:v>28000</c:v>
                </c:pt>
                <c:pt idx="93">
                  <c:v>25600</c:v>
                </c:pt>
                <c:pt idx="94">
                  <c:v>25500</c:v>
                </c:pt>
                <c:pt idx="95">
                  <c:v>26400</c:v>
                </c:pt>
                <c:pt idx="96">
                  <c:v>29000</c:v>
                </c:pt>
                <c:pt idx="97">
                  <c:v>30600</c:v>
                </c:pt>
                <c:pt idx="98">
                  <c:v>31300</c:v>
                </c:pt>
                <c:pt idx="99">
                  <c:v>31700</c:v>
                </c:pt>
                <c:pt idx="100">
                  <c:v>32200</c:v>
                </c:pt>
                <c:pt idx="101">
                  <c:v>32500</c:v>
                </c:pt>
                <c:pt idx="102">
                  <c:v>32000</c:v>
                </c:pt>
                <c:pt idx="103">
                  <c:v>30800</c:v>
                </c:pt>
                <c:pt idx="104">
                  <c:v>28300</c:v>
                </c:pt>
                <c:pt idx="105">
                  <c:v>26700</c:v>
                </c:pt>
                <c:pt idx="106">
                  <c:v>26100</c:v>
                </c:pt>
                <c:pt idx="107">
                  <c:v>26600</c:v>
                </c:pt>
                <c:pt idx="108">
                  <c:v>28800</c:v>
                </c:pt>
                <c:pt idx="109">
                  <c:v>29900</c:v>
                </c:pt>
                <c:pt idx="110">
                  <c:v>31000</c:v>
                </c:pt>
                <c:pt idx="111">
                  <c:v>31200</c:v>
                </c:pt>
                <c:pt idx="112">
                  <c:v>31700</c:v>
                </c:pt>
                <c:pt idx="113">
                  <c:v>31700</c:v>
                </c:pt>
                <c:pt idx="114">
                  <c:v>30800</c:v>
                </c:pt>
                <c:pt idx="115">
                  <c:v>30200</c:v>
                </c:pt>
                <c:pt idx="116">
                  <c:v>28400</c:v>
                </c:pt>
                <c:pt idx="117">
                  <c:v>25800</c:v>
                </c:pt>
                <c:pt idx="118">
                  <c:v>25400</c:v>
                </c:pt>
                <c:pt idx="119">
                  <c:v>25700</c:v>
                </c:pt>
              </c:numCache>
            </c:numRef>
          </c:val>
          <c:smooth val="0"/>
          <c:extLst>
            <c:ext xmlns:c16="http://schemas.microsoft.com/office/drawing/2014/chart" uri="{C3380CC4-5D6E-409C-BE32-E72D297353CC}">
              <c16:uniqueId val="{00000007-EB58-42CA-B359-DE3A5827D882}"/>
            </c:ext>
          </c:extLst>
        </c:ser>
        <c:ser>
          <c:idx val="11"/>
          <c:order val="8"/>
          <c:tx>
            <c:strRef>
              <c:f>Jobs!$M$1</c:f>
              <c:strCache>
                <c:ptCount val="1"/>
                <c:pt idx="0">
                  <c:v>State Government</c:v>
                </c:pt>
              </c:strCache>
            </c:strRef>
          </c:tx>
          <c:spPr>
            <a:ln w="28575" cap="rnd">
              <a:solidFill>
                <a:schemeClr val="accent6">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Jobs!$M$95:$M$214</c:f>
              <c:numCache>
                <c:formatCode>General</c:formatCode>
                <c:ptCount val="120"/>
                <c:pt idx="0">
                  <c:v>28800</c:v>
                </c:pt>
                <c:pt idx="1">
                  <c:v>29000</c:v>
                </c:pt>
                <c:pt idx="2">
                  <c:v>29100</c:v>
                </c:pt>
                <c:pt idx="3">
                  <c:v>27200</c:v>
                </c:pt>
                <c:pt idx="4">
                  <c:v>24500</c:v>
                </c:pt>
                <c:pt idx="5">
                  <c:v>25000</c:v>
                </c:pt>
                <c:pt idx="6">
                  <c:v>24900</c:v>
                </c:pt>
                <c:pt idx="7">
                  <c:v>28000</c:v>
                </c:pt>
                <c:pt idx="8">
                  <c:v>28900</c:v>
                </c:pt>
                <c:pt idx="9">
                  <c:v>29200</c:v>
                </c:pt>
                <c:pt idx="10">
                  <c:v>29300</c:v>
                </c:pt>
                <c:pt idx="11">
                  <c:v>26900</c:v>
                </c:pt>
                <c:pt idx="12">
                  <c:v>29400</c:v>
                </c:pt>
                <c:pt idx="13">
                  <c:v>29800</c:v>
                </c:pt>
                <c:pt idx="14">
                  <c:v>29800</c:v>
                </c:pt>
                <c:pt idx="15">
                  <c:v>27800</c:v>
                </c:pt>
                <c:pt idx="16">
                  <c:v>25100</c:v>
                </c:pt>
                <c:pt idx="17">
                  <c:v>25300</c:v>
                </c:pt>
                <c:pt idx="18">
                  <c:v>25100</c:v>
                </c:pt>
                <c:pt idx="19">
                  <c:v>28500</c:v>
                </c:pt>
                <c:pt idx="20">
                  <c:v>29300</c:v>
                </c:pt>
                <c:pt idx="21">
                  <c:v>29400</c:v>
                </c:pt>
                <c:pt idx="22">
                  <c:v>29300</c:v>
                </c:pt>
                <c:pt idx="23">
                  <c:v>26400</c:v>
                </c:pt>
                <c:pt idx="24">
                  <c:v>29400</c:v>
                </c:pt>
                <c:pt idx="25">
                  <c:v>29800</c:v>
                </c:pt>
                <c:pt idx="26">
                  <c:v>29700</c:v>
                </c:pt>
                <c:pt idx="27">
                  <c:v>27800</c:v>
                </c:pt>
                <c:pt idx="28">
                  <c:v>25000</c:v>
                </c:pt>
                <c:pt idx="29">
                  <c:v>25400</c:v>
                </c:pt>
                <c:pt idx="30">
                  <c:v>25200</c:v>
                </c:pt>
                <c:pt idx="31">
                  <c:v>28500</c:v>
                </c:pt>
                <c:pt idx="32">
                  <c:v>28800</c:v>
                </c:pt>
                <c:pt idx="33">
                  <c:v>28900</c:v>
                </c:pt>
                <c:pt idx="34">
                  <c:v>29000</c:v>
                </c:pt>
                <c:pt idx="35">
                  <c:v>26000</c:v>
                </c:pt>
                <c:pt idx="36">
                  <c:v>29100</c:v>
                </c:pt>
                <c:pt idx="37">
                  <c:v>29500</c:v>
                </c:pt>
                <c:pt idx="38">
                  <c:v>29600</c:v>
                </c:pt>
                <c:pt idx="39">
                  <c:v>27900</c:v>
                </c:pt>
                <c:pt idx="40">
                  <c:v>25500</c:v>
                </c:pt>
                <c:pt idx="41">
                  <c:v>25400</c:v>
                </c:pt>
                <c:pt idx="42">
                  <c:v>25500</c:v>
                </c:pt>
                <c:pt idx="43">
                  <c:v>28700</c:v>
                </c:pt>
                <c:pt idx="44">
                  <c:v>29200</c:v>
                </c:pt>
                <c:pt idx="45">
                  <c:v>29200</c:v>
                </c:pt>
                <c:pt idx="46">
                  <c:v>29300</c:v>
                </c:pt>
                <c:pt idx="47">
                  <c:v>27300</c:v>
                </c:pt>
                <c:pt idx="48">
                  <c:v>30200</c:v>
                </c:pt>
                <c:pt idx="49">
                  <c:v>30200</c:v>
                </c:pt>
                <c:pt idx="50">
                  <c:v>30200</c:v>
                </c:pt>
                <c:pt idx="51">
                  <c:v>29000</c:v>
                </c:pt>
                <c:pt idx="52">
                  <c:v>26400</c:v>
                </c:pt>
                <c:pt idx="53">
                  <c:v>26600</c:v>
                </c:pt>
                <c:pt idx="54">
                  <c:v>26600</c:v>
                </c:pt>
                <c:pt idx="55">
                  <c:v>29000</c:v>
                </c:pt>
                <c:pt idx="56">
                  <c:v>29800</c:v>
                </c:pt>
                <c:pt idx="57">
                  <c:v>29800</c:v>
                </c:pt>
                <c:pt idx="58">
                  <c:v>29700</c:v>
                </c:pt>
                <c:pt idx="59">
                  <c:v>26900</c:v>
                </c:pt>
                <c:pt idx="60">
                  <c:v>29900</c:v>
                </c:pt>
                <c:pt idx="61">
                  <c:v>29800</c:v>
                </c:pt>
                <c:pt idx="62">
                  <c:v>29800</c:v>
                </c:pt>
                <c:pt idx="63">
                  <c:v>28600</c:v>
                </c:pt>
                <c:pt idx="64">
                  <c:v>26200</c:v>
                </c:pt>
                <c:pt idx="65">
                  <c:v>26300</c:v>
                </c:pt>
                <c:pt idx="66">
                  <c:v>26100</c:v>
                </c:pt>
                <c:pt idx="67">
                  <c:v>28500</c:v>
                </c:pt>
                <c:pt idx="68">
                  <c:v>29600</c:v>
                </c:pt>
                <c:pt idx="69">
                  <c:v>29400</c:v>
                </c:pt>
                <c:pt idx="70">
                  <c:v>29500</c:v>
                </c:pt>
                <c:pt idx="71">
                  <c:v>26600</c:v>
                </c:pt>
                <c:pt idx="72">
                  <c:v>29300</c:v>
                </c:pt>
                <c:pt idx="73">
                  <c:v>29300</c:v>
                </c:pt>
                <c:pt idx="74">
                  <c:v>29300</c:v>
                </c:pt>
                <c:pt idx="75">
                  <c:v>28000</c:v>
                </c:pt>
                <c:pt idx="76">
                  <c:v>25100</c:v>
                </c:pt>
                <c:pt idx="77">
                  <c:v>25600</c:v>
                </c:pt>
                <c:pt idx="78">
                  <c:v>25500</c:v>
                </c:pt>
                <c:pt idx="79">
                  <c:v>28100</c:v>
                </c:pt>
                <c:pt idx="80">
                  <c:v>28800</c:v>
                </c:pt>
                <c:pt idx="81">
                  <c:v>28900</c:v>
                </c:pt>
                <c:pt idx="82">
                  <c:v>28800</c:v>
                </c:pt>
                <c:pt idx="83">
                  <c:v>26000</c:v>
                </c:pt>
                <c:pt idx="84">
                  <c:v>29400</c:v>
                </c:pt>
                <c:pt idx="85">
                  <c:v>29300</c:v>
                </c:pt>
                <c:pt idx="86">
                  <c:v>29200</c:v>
                </c:pt>
                <c:pt idx="87">
                  <c:v>28100</c:v>
                </c:pt>
                <c:pt idx="88">
                  <c:v>25300</c:v>
                </c:pt>
                <c:pt idx="89">
                  <c:v>25900</c:v>
                </c:pt>
                <c:pt idx="90">
                  <c:v>25700</c:v>
                </c:pt>
                <c:pt idx="91">
                  <c:v>28400</c:v>
                </c:pt>
                <c:pt idx="92">
                  <c:v>28800</c:v>
                </c:pt>
                <c:pt idx="93">
                  <c:v>29400</c:v>
                </c:pt>
                <c:pt idx="94">
                  <c:v>29100</c:v>
                </c:pt>
                <c:pt idx="95">
                  <c:v>26000</c:v>
                </c:pt>
                <c:pt idx="96">
                  <c:v>29200</c:v>
                </c:pt>
                <c:pt idx="97">
                  <c:v>29400</c:v>
                </c:pt>
                <c:pt idx="98">
                  <c:v>29300</c:v>
                </c:pt>
                <c:pt idx="99">
                  <c:v>28100</c:v>
                </c:pt>
                <c:pt idx="100">
                  <c:v>25200</c:v>
                </c:pt>
                <c:pt idx="101">
                  <c:v>25300</c:v>
                </c:pt>
                <c:pt idx="102">
                  <c:v>25200</c:v>
                </c:pt>
                <c:pt idx="103">
                  <c:v>27900</c:v>
                </c:pt>
                <c:pt idx="104">
                  <c:v>28500</c:v>
                </c:pt>
                <c:pt idx="105">
                  <c:v>28600</c:v>
                </c:pt>
                <c:pt idx="106">
                  <c:v>28300</c:v>
                </c:pt>
                <c:pt idx="107">
                  <c:v>25400</c:v>
                </c:pt>
                <c:pt idx="108">
                  <c:v>28400</c:v>
                </c:pt>
                <c:pt idx="109">
                  <c:v>28500</c:v>
                </c:pt>
                <c:pt idx="110">
                  <c:v>28500</c:v>
                </c:pt>
                <c:pt idx="111">
                  <c:v>27500</c:v>
                </c:pt>
                <c:pt idx="112">
                  <c:v>24500</c:v>
                </c:pt>
                <c:pt idx="113">
                  <c:v>24600</c:v>
                </c:pt>
                <c:pt idx="114">
                  <c:v>24400</c:v>
                </c:pt>
                <c:pt idx="115">
                  <c:v>27000</c:v>
                </c:pt>
                <c:pt idx="116">
                  <c:v>27500</c:v>
                </c:pt>
                <c:pt idx="117">
                  <c:v>27800</c:v>
                </c:pt>
                <c:pt idx="118">
                  <c:v>27700</c:v>
                </c:pt>
                <c:pt idx="119">
                  <c:v>24500</c:v>
                </c:pt>
              </c:numCache>
            </c:numRef>
          </c:val>
          <c:smooth val="0"/>
          <c:extLst>
            <c:ext xmlns:c16="http://schemas.microsoft.com/office/drawing/2014/chart" uri="{C3380CC4-5D6E-409C-BE32-E72D297353CC}">
              <c16:uniqueId val="{00000008-EB58-42CA-B359-DE3A5827D882}"/>
            </c:ext>
          </c:extLst>
        </c:ser>
        <c:ser>
          <c:idx val="6"/>
          <c:order val="9"/>
          <c:tx>
            <c:strRef>
              <c:f>Jobs!$H$1</c:f>
              <c:strCache>
                <c:ptCount val="1"/>
                <c:pt idx="0">
                  <c:v>Educational Services</c:v>
                </c:pt>
              </c:strCache>
            </c:strRef>
          </c:tx>
          <c:spPr>
            <a:ln w="28575" cap="rnd">
              <a:solidFill>
                <a:schemeClr val="accent1">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Jobs!$H$95:$H$214</c:f>
              <c:numCache>
                <c:formatCode>General</c:formatCode>
                <c:ptCount val="120"/>
                <c:pt idx="0">
                  <c:v>20500</c:v>
                </c:pt>
                <c:pt idx="1">
                  <c:v>20500</c:v>
                </c:pt>
                <c:pt idx="2">
                  <c:v>20600</c:v>
                </c:pt>
                <c:pt idx="3">
                  <c:v>18900</c:v>
                </c:pt>
                <c:pt idx="4">
                  <c:v>17800</c:v>
                </c:pt>
                <c:pt idx="5">
                  <c:v>17900</c:v>
                </c:pt>
                <c:pt idx="6">
                  <c:v>17800</c:v>
                </c:pt>
                <c:pt idx="7">
                  <c:v>19900</c:v>
                </c:pt>
                <c:pt idx="8">
                  <c:v>20300</c:v>
                </c:pt>
                <c:pt idx="9">
                  <c:v>20200</c:v>
                </c:pt>
                <c:pt idx="10">
                  <c:v>20300</c:v>
                </c:pt>
                <c:pt idx="11">
                  <c:v>18600</c:v>
                </c:pt>
                <c:pt idx="12">
                  <c:v>20100</c:v>
                </c:pt>
                <c:pt idx="13">
                  <c:v>20400</c:v>
                </c:pt>
                <c:pt idx="14">
                  <c:v>20400</c:v>
                </c:pt>
                <c:pt idx="15">
                  <c:v>19100</c:v>
                </c:pt>
                <c:pt idx="16">
                  <c:v>17900</c:v>
                </c:pt>
                <c:pt idx="17">
                  <c:v>18200</c:v>
                </c:pt>
                <c:pt idx="18">
                  <c:v>18100</c:v>
                </c:pt>
                <c:pt idx="19">
                  <c:v>19600</c:v>
                </c:pt>
                <c:pt idx="20">
                  <c:v>20200</c:v>
                </c:pt>
                <c:pt idx="21">
                  <c:v>20300</c:v>
                </c:pt>
                <c:pt idx="22">
                  <c:v>20400</c:v>
                </c:pt>
                <c:pt idx="23">
                  <c:v>18400</c:v>
                </c:pt>
                <c:pt idx="24">
                  <c:v>20200</c:v>
                </c:pt>
                <c:pt idx="25">
                  <c:v>20500</c:v>
                </c:pt>
                <c:pt idx="26">
                  <c:v>20400</c:v>
                </c:pt>
                <c:pt idx="27">
                  <c:v>19300</c:v>
                </c:pt>
                <c:pt idx="28">
                  <c:v>18300</c:v>
                </c:pt>
                <c:pt idx="29">
                  <c:v>18100</c:v>
                </c:pt>
                <c:pt idx="30">
                  <c:v>18100</c:v>
                </c:pt>
                <c:pt idx="31">
                  <c:v>19800</c:v>
                </c:pt>
                <c:pt idx="32">
                  <c:v>20200</c:v>
                </c:pt>
                <c:pt idx="33">
                  <c:v>20200</c:v>
                </c:pt>
                <c:pt idx="34">
                  <c:v>20300</c:v>
                </c:pt>
                <c:pt idx="35">
                  <c:v>18200</c:v>
                </c:pt>
                <c:pt idx="36">
                  <c:v>19700</c:v>
                </c:pt>
                <c:pt idx="37">
                  <c:v>19800</c:v>
                </c:pt>
                <c:pt idx="38">
                  <c:v>19600</c:v>
                </c:pt>
                <c:pt idx="39">
                  <c:v>18700</c:v>
                </c:pt>
                <c:pt idx="40">
                  <c:v>17500</c:v>
                </c:pt>
                <c:pt idx="41">
                  <c:v>17300</c:v>
                </c:pt>
                <c:pt idx="42">
                  <c:v>17300</c:v>
                </c:pt>
                <c:pt idx="43">
                  <c:v>18900</c:v>
                </c:pt>
                <c:pt idx="44">
                  <c:v>19300</c:v>
                </c:pt>
                <c:pt idx="45">
                  <c:v>19200</c:v>
                </c:pt>
                <c:pt idx="46">
                  <c:v>19100</c:v>
                </c:pt>
                <c:pt idx="47">
                  <c:v>17200</c:v>
                </c:pt>
                <c:pt idx="48">
                  <c:v>18900</c:v>
                </c:pt>
                <c:pt idx="49">
                  <c:v>19600</c:v>
                </c:pt>
                <c:pt idx="50">
                  <c:v>19300</c:v>
                </c:pt>
                <c:pt idx="51">
                  <c:v>18100</c:v>
                </c:pt>
                <c:pt idx="52">
                  <c:v>16900</c:v>
                </c:pt>
                <c:pt idx="53">
                  <c:v>17000</c:v>
                </c:pt>
                <c:pt idx="54">
                  <c:v>16900</c:v>
                </c:pt>
                <c:pt idx="55">
                  <c:v>18400</c:v>
                </c:pt>
                <c:pt idx="56">
                  <c:v>19000</c:v>
                </c:pt>
                <c:pt idx="57">
                  <c:v>18900</c:v>
                </c:pt>
                <c:pt idx="58">
                  <c:v>18800</c:v>
                </c:pt>
                <c:pt idx="59">
                  <c:v>16900</c:v>
                </c:pt>
                <c:pt idx="60">
                  <c:v>18300</c:v>
                </c:pt>
                <c:pt idx="61">
                  <c:v>19300</c:v>
                </c:pt>
                <c:pt idx="62">
                  <c:v>19100</c:v>
                </c:pt>
                <c:pt idx="63">
                  <c:v>18100</c:v>
                </c:pt>
                <c:pt idx="64">
                  <c:v>16700</c:v>
                </c:pt>
                <c:pt idx="65">
                  <c:v>17000</c:v>
                </c:pt>
                <c:pt idx="66">
                  <c:v>16700</c:v>
                </c:pt>
                <c:pt idx="67">
                  <c:v>18400</c:v>
                </c:pt>
                <c:pt idx="68">
                  <c:v>19100</c:v>
                </c:pt>
                <c:pt idx="69">
                  <c:v>19100</c:v>
                </c:pt>
                <c:pt idx="70">
                  <c:v>18900</c:v>
                </c:pt>
                <c:pt idx="71">
                  <c:v>17100</c:v>
                </c:pt>
                <c:pt idx="72">
                  <c:v>18900</c:v>
                </c:pt>
                <c:pt idx="73">
                  <c:v>19000</c:v>
                </c:pt>
                <c:pt idx="74">
                  <c:v>18900</c:v>
                </c:pt>
                <c:pt idx="75">
                  <c:v>17900</c:v>
                </c:pt>
                <c:pt idx="76">
                  <c:v>16500</c:v>
                </c:pt>
                <c:pt idx="77">
                  <c:v>16900</c:v>
                </c:pt>
                <c:pt idx="78">
                  <c:v>16600</c:v>
                </c:pt>
                <c:pt idx="79">
                  <c:v>18100</c:v>
                </c:pt>
                <c:pt idx="80">
                  <c:v>18600</c:v>
                </c:pt>
                <c:pt idx="81">
                  <c:v>18600</c:v>
                </c:pt>
                <c:pt idx="82">
                  <c:v>18400</c:v>
                </c:pt>
                <c:pt idx="83">
                  <c:v>16500</c:v>
                </c:pt>
                <c:pt idx="84">
                  <c:v>18500</c:v>
                </c:pt>
                <c:pt idx="85">
                  <c:v>18900</c:v>
                </c:pt>
                <c:pt idx="86">
                  <c:v>18800</c:v>
                </c:pt>
                <c:pt idx="87">
                  <c:v>17900</c:v>
                </c:pt>
                <c:pt idx="88">
                  <c:v>16400</c:v>
                </c:pt>
                <c:pt idx="89">
                  <c:v>16900</c:v>
                </c:pt>
                <c:pt idx="90">
                  <c:v>16600</c:v>
                </c:pt>
                <c:pt idx="91">
                  <c:v>17900</c:v>
                </c:pt>
                <c:pt idx="92">
                  <c:v>18400</c:v>
                </c:pt>
                <c:pt idx="93">
                  <c:v>18400</c:v>
                </c:pt>
                <c:pt idx="94">
                  <c:v>18200</c:v>
                </c:pt>
                <c:pt idx="95">
                  <c:v>16300</c:v>
                </c:pt>
                <c:pt idx="96">
                  <c:v>17800</c:v>
                </c:pt>
                <c:pt idx="97">
                  <c:v>17900</c:v>
                </c:pt>
                <c:pt idx="98">
                  <c:v>17800</c:v>
                </c:pt>
                <c:pt idx="99">
                  <c:v>17000</c:v>
                </c:pt>
                <c:pt idx="100">
                  <c:v>15400</c:v>
                </c:pt>
                <c:pt idx="101">
                  <c:v>15600</c:v>
                </c:pt>
                <c:pt idx="102">
                  <c:v>15600</c:v>
                </c:pt>
                <c:pt idx="103">
                  <c:v>16900</c:v>
                </c:pt>
                <c:pt idx="104">
                  <c:v>17300</c:v>
                </c:pt>
                <c:pt idx="105">
                  <c:v>17400</c:v>
                </c:pt>
                <c:pt idx="106">
                  <c:v>17200</c:v>
                </c:pt>
                <c:pt idx="107">
                  <c:v>15200</c:v>
                </c:pt>
                <c:pt idx="108">
                  <c:v>16900</c:v>
                </c:pt>
                <c:pt idx="109">
                  <c:v>17100</c:v>
                </c:pt>
                <c:pt idx="110">
                  <c:v>17100</c:v>
                </c:pt>
                <c:pt idx="111">
                  <c:v>16500</c:v>
                </c:pt>
                <c:pt idx="112">
                  <c:v>14700</c:v>
                </c:pt>
                <c:pt idx="113">
                  <c:v>14800</c:v>
                </c:pt>
                <c:pt idx="114">
                  <c:v>14200</c:v>
                </c:pt>
                <c:pt idx="115">
                  <c:v>15600</c:v>
                </c:pt>
                <c:pt idx="116">
                  <c:v>15900</c:v>
                </c:pt>
                <c:pt idx="117">
                  <c:v>15900</c:v>
                </c:pt>
                <c:pt idx="118">
                  <c:v>15700</c:v>
                </c:pt>
                <c:pt idx="119">
                  <c:v>13700</c:v>
                </c:pt>
              </c:numCache>
            </c:numRef>
          </c:val>
          <c:smooth val="0"/>
          <c:extLst>
            <c:ext xmlns:c16="http://schemas.microsoft.com/office/drawing/2014/chart" uri="{C3380CC4-5D6E-409C-BE32-E72D297353CC}">
              <c16:uniqueId val="{00000009-EB58-42CA-B359-DE3A5827D882}"/>
            </c:ext>
          </c:extLst>
        </c:ser>
        <c:ser>
          <c:idx val="10"/>
          <c:order val="10"/>
          <c:tx>
            <c:strRef>
              <c:f>Jobs!$L$1</c:f>
              <c:strCache>
                <c:ptCount val="1"/>
                <c:pt idx="0">
                  <c:v>Wholesale Trade</c:v>
                </c:pt>
              </c:strCache>
            </c:strRef>
          </c:tx>
          <c:spPr>
            <a:ln w="28575" cap="rnd">
              <a:solidFill>
                <a:schemeClr val="accent5">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Jobs!$L$95:$L$214</c:f>
              <c:numCache>
                <c:formatCode>General</c:formatCode>
                <c:ptCount val="120"/>
                <c:pt idx="0">
                  <c:v>19200</c:v>
                </c:pt>
                <c:pt idx="1">
                  <c:v>19200</c:v>
                </c:pt>
                <c:pt idx="2">
                  <c:v>19300</c:v>
                </c:pt>
                <c:pt idx="3">
                  <c:v>19500</c:v>
                </c:pt>
                <c:pt idx="4">
                  <c:v>19800</c:v>
                </c:pt>
                <c:pt idx="5">
                  <c:v>19900</c:v>
                </c:pt>
                <c:pt idx="6">
                  <c:v>19600</c:v>
                </c:pt>
                <c:pt idx="7">
                  <c:v>19500</c:v>
                </c:pt>
                <c:pt idx="8">
                  <c:v>19300</c:v>
                </c:pt>
                <c:pt idx="9">
                  <c:v>19300</c:v>
                </c:pt>
                <c:pt idx="10">
                  <c:v>19400</c:v>
                </c:pt>
                <c:pt idx="11">
                  <c:v>19700</c:v>
                </c:pt>
                <c:pt idx="12">
                  <c:v>20500</c:v>
                </c:pt>
                <c:pt idx="13">
                  <c:v>20500</c:v>
                </c:pt>
                <c:pt idx="14">
                  <c:v>20800</c:v>
                </c:pt>
                <c:pt idx="15">
                  <c:v>20900</c:v>
                </c:pt>
                <c:pt idx="16">
                  <c:v>21200</c:v>
                </c:pt>
                <c:pt idx="17">
                  <c:v>21300</c:v>
                </c:pt>
                <c:pt idx="18">
                  <c:v>21100</c:v>
                </c:pt>
                <c:pt idx="19">
                  <c:v>20800</c:v>
                </c:pt>
                <c:pt idx="20">
                  <c:v>20500</c:v>
                </c:pt>
                <c:pt idx="21">
                  <c:v>20500</c:v>
                </c:pt>
                <c:pt idx="22">
                  <c:v>20500</c:v>
                </c:pt>
                <c:pt idx="23">
                  <c:v>20700</c:v>
                </c:pt>
                <c:pt idx="24">
                  <c:v>21000</c:v>
                </c:pt>
                <c:pt idx="25">
                  <c:v>20900</c:v>
                </c:pt>
                <c:pt idx="26">
                  <c:v>21100</c:v>
                </c:pt>
                <c:pt idx="27">
                  <c:v>21200</c:v>
                </c:pt>
                <c:pt idx="28">
                  <c:v>21500</c:v>
                </c:pt>
                <c:pt idx="29">
                  <c:v>21600</c:v>
                </c:pt>
                <c:pt idx="30">
                  <c:v>21400</c:v>
                </c:pt>
                <c:pt idx="31">
                  <c:v>21200</c:v>
                </c:pt>
                <c:pt idx="32">
                  <c:v>20900</c:v>
                </c:pt>
                <c:pt idx="33">
                  <c:v>20900</c:v>
                </c:pt>
                <c:pt idx="34">
                  <c:v>20700</c:v>
                </c:pt>
                <c:pt idx="35">
                  <c:v>20800</c:v>
                </c:pt>
                <c:pt idx="36">
                  <c:v>21300</c:v>
                </c:pt>
                <c:pt idx="37">
                  <c:v>21300</c:v>
                </c:pt>
                <c:pt idx="38">
                  <c:v>21500</c:v>
                </c:pt>
                <c:pt idx="39">
                  <c:v>21600</c:v>
                </c:pt>
                <c:pt idx="40">
                  <c:v>21900</c:v>
                </c:pt>
                <c:pt idx="41">
                  <c:v>22000</c:v>
                </c:pt>
                <c:pt idx="42">
                  <c:v>22000</c:v>
                </c:pt>
                <c:pt idx="43">
                  <c:v>21500</c:v>
                </c:pt>
                <c:pt idx="44">
                  <c:v>21400</c:v>
                </c:pt>
                <c:pt idx="45">
                  <c:v>21100</c:v>
                </c:pt>
                <c:pt idx="46">
                  <c:v>21000</c:v>
                </c:pt>
                <c:pt idx="47">
                  <c:v>21100</c:v>
                </c:pt>
                <c:pt idx="48">
                  <c:v>21600</c:v>
                </c:pt>
                <c:pt idx="49">
                  <c:v>21500</c:v>
                </c:pt>
                <c:pt idx="50">
                  <c:v>21600</c:v>
                </c:pt>
                <c:pt idx="51">
                  <c:v>21700</c:v>
                </c:pt>
                <c:pt idx="52">
                  <c:v>21900</c:v>
                </c:pt>
                <c:pt idx="53">
                  <c:v>21900</c:v>
                </c:pt>
                <c:pt idx="54">
                  <c:v>21700</c:v>
                </c:pt>
                <c:pt idx="55">
                  <c:v>21400</c:v>
                </c:pt>
                <c:pt idx="56">
                  <c:v>21100</c:v>
                </c:pt>
                <c:pt idx="57">
                  <c:v>20900</c:v>
                </c:pt>
                <c:pt idx="58">
                  <c:v>20900</c:v>
                </c:pt>
                <c:pt idx="59">
                  <c:v>20900</c:v>
                </c:pt>
                <c:pt idx="60">
                  <c:v>21300</c:v>
                </c:pt>
                <c:pt idx="61">
                  <c:v>21300</c:v>
                </c:pt>
                <c:pt idx="62">
                  <c:v>21500</c:v>
                </c:pt>
                <c:pt idx="63">
                  <c:v>21500</c:v>
                </c:pt>
                <c:pt idx="64">
                  <c:v>21900</c:v>
                </c:pt>
                <c:pt idx="65">
                  <c:v>21900</c:v>
                </c:pt>
                <c:pt idx="66">
                  <c:v>21600</c:v>
                </c:pt>
                <c:pt idx="67">
                  <c:v>21400</c:v>
                </c:pt>
                <c:pt idx="68">
                  <c:v>21200</c:v>
                </c:pt>
                <c:pt idx="69">
                  <c:v>21000</c:v>
                </c:pt>
                <c:pt idx="70">
                  <c:v>20900</c:v>
                </c:pt>
                <c:pt idx="71">
                  <c:v>20900</c:v>
                </c:pt>
                <c:pt idx="72">
                  <c:v>21500</c:v>
                </c:pt>
                <c:pt idx="73">
                  <c:v>21500</c:v>
                </c:pt>
                <c:pt idx="74">
                  <c:v>21400</c:v>
                </c:pt>
                <c:pt idx="75">
                  <c:v>21500</c:v>
                </c:pt>
                <c:pt idx="76">
                  <c:v>21600</c:v>
                </c:pt>
                <c:pt idx="77">
                  <c:v>21500</c:v>
                </c:pt>
                <c:pt idx="78">
                  <c:v>21300</c:v>
                </c:pt>
                <c:pt idx="79">
                  <c:v>20900</c:v>
                </c:pt>
                <c:pt idx="80">
                  <c:v>20600</c:v>
                </c:pt>
                <c:pt idx="81">
                  <c:v>20300</c:v>
                </c:pt>
                <c:pt idx="82">
                  <c:v>20200</c:v>
                </c:pt>
                <c:pt idx="83">
                  <c:v>20400</c:v>
                </c:pt>
                <c:pt idx="84">
                  <c:v>20800</c:v>
                </c:pt>
                <c:pt idx="85">
                  <c:v>20800</c:v>
                </c:pt>
                <c:pt idx="86">
                  <c:v>20800</c:v>
                </c:pt>
                <c:pt idx="87">
                  <c:v>20800</c:v>
                </c:pt>
                <c:pt idx="88">
                  <c:v>20900</c:v>
                </c:pt>
                <c:pt idx="89">
                  <c:v>20900</c:v>
                </c:pt>
                <c:pt idx="90">
                  <c:v>20400</c:v>
                </c:pt>
                <c:pt idx="91">
                  <c:v>20100</c:v>
                </c:pt>
                <c:pt idx="92">
                  <c:v>20000</c:v>
                </c:pt>
                <c:pt idx="93">
                  <c:v>19700</c:v>
                </c:pt>
                <c:pt idx="94">
                  <c:v>19700</c:v>
                </c:pt>
                <c:pt idx="95">
                  <c:v>19800</c:v>
                </c:pt>
                <c:pt idx="96">
                  <c:v>20300</c:v>
                </c:pt>
                <c:pt idx="97">
                  <c:v>20200</c:v>
                </c:pt>
                <c:pt idx="98">
                  <c:v>20400</c:v>
                </c:pt>
                <c:pt idx="99">
                  <c:v>20300</c:v>
                </c:pt>
                <c:pt idx="100">
                  <c:v>20600</c:v>
                </c:pt>
                <c:pt idx="101">
                  <c:v>20700</c:v>
                </c:pt>
                <c:pt idx="102">
                  <c:v>20500</c:v>
                </c:pt>
                <c:pt idx="103">
                  <c:v>20100</c:v>
                </c:pt>
                <c:pt idx="104">
                  <c:v>20100</c:v>
                </c:pt>
                <c:pt idx="105">
                  <c:v>19800</c:v>
                </c:pt>
                <c:pt idx="106">
                  <c:v>19800</c:v>
                </c:pt>
                <c:pt idx="107">
                  <c:v>20000</c:v>
                </c:pt>
                <c:pt idx="108">
                  <c:v>20000</c:v>
                </c:pt>
                <c:pt idx="109">
                  <c:v>19900</c:v>
                </c:pt>
                <c:pt idx="110">
                  <c:v>20000</c:v>
                </c:pt>
                <c:pt idx="111">
                  <c:v>19900</c:v>
                </c:pt>
                <c:pt idx="112">
                  <c:v>20000</c:v>
                </c:pt>
                <c:pt idx="113">
                  <c:v>19900</c:v>
                </c:pt>
                <c:pt idx="114">
                  <c:v>19600</c:v>
                </c:pt>
                <c:pt idx="115">
                  <c:v>19300</c:v>
                </c:pt>
                <c:pt idx="116">
                  <c:v>19200</c:v>
                </c:pt>
                <c:pt idx="117">
                  <c:v>18900</c:v>
                </c:pt>
                <c:pt idx="118">
                  <c:v>18800</c:v>
                </c:pt>
                <c:pt idx="119">
                  <c:v>18900</c:v>
                </c:pt>
              </c:numCache>
            </c:numRef>
          </c:val>
          <c:smooth val="0"/>
          <c:extLst>
            <c:ext xmlns:c16="http://schemas.microsoft.com/office/drawing/2014/chart" uri="{C3380CC4-5D6E-409C-BE32-E72D297353CC}">
              <c16:uniqueId val="{0000000A-EB58-42CA-B359-DE3A5827D882}"/>
            </c:ext>
          </c:extLst>
        </c:ser>
        <c:ser>
          <c:idx val="9"/>
          <c:order val="11"/>
          <c:tx>
            <c:strRef>
              <c:f>Jobs!$K$1</c:f>
              <c:strCache>
                <c:ptCount val="1"/>
                <c:pt idx="0">
                  <c:v>Trans, Warehouse, Utilities</c:v>
                </c:pt>
              </c:strCache>
            </c:strRef>
          </c:tx>
          <c:spPr>
            <a:ln w="28575" cap="rnd">
              <a:solidFill>
                <a:schemeClr val="accent4">
                  <a:lumMod val="6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Jobs!$K$95:$K$214</c:f>
              <c:numCache>
                <c:formatCode>General</c:formatCode>
                <c:ptCount val="120"/>
                <c:pt idx="0">
                  <c:v>18400</c:v>
                </c:pt>
                <c:pt idx="1">
                  <c:v>18000</c:v>
                </c:pt>
                <c:pt idx="2">
                  <c:v>17200</c:v>
                </c:pt>
                <c:pt idx="3">
                  <c:v>17100</c:v>
                </c:pt>
                <c:pt idx="4">
                  <c:v>17100</c:v>
                </c:pt>
                <c:pt idx="5">
                  <c:v>17100</c:v>
                </c:pt>
                <c:pt idx="6">
                  <c:v>17100</c:v>
                </c:pt>
                <c:pt idx="7">
                  <c:v>17000</c:v>
                </c:pt>
                <c:pt idx="8">
                  <c:v>16800</c:v>
                </c:pt>
                <c:pt idx="9">
                  <c:v>16800</c:v>
                </c:pt>
                <c:pt idx="10">
                  <c:v>17000</c:v>
                </c:pt>
                <c:pt idx="11">
                  <c:v>17800</c:v>
                </c:pt>
                <c:pt idx="12">
                  <c:v>19400</c:v>
                </c:pt>
                <c:pt idx="13">
                  <c:v>19200</c:v>
                </c:pt>
                <c:pt idx="14">
                  <c:v>18700</c:v>
                </c:pt>
                <c:pt idx="15">
                  <c:v>18500</c:v>
                </c:pt>
                <c:pt idx="16">
                  <c:v>18500</c:v>
                </c:pt>
                <c:pt idx="17">
                  <c:v>18500</c:v>
                </c:pt>
                <c:pt idx="18">
                  <c:v>18400</c:v>
                </c:pt>
                <c:pt idx="19">
                  <c:v>18000</c:v>
                </c:pt>
                <c:pt idx="20">
                  <c:v>17800</c:v>
                </c:pt>
                <c:pt idx="21">
                  <c:v>18000</c:v>
                </c:pt>
                <c:pt idx="22">
                  <c:v>18100</c:v>
                </c:pt>
                <c:pt idx="23">
                  <c:v>18600</c:v>
                </c:pt>
                <c:pt idx="24">
                  <c:v>20800</c:v>
                </c:pt>
                <c:pt idx="25">
                  <c:v>20500</c:v>
                </c:pt>
                <c:pt idx="26">
                  <c:v>19900</c:v>
                </c:pt>
                <c:pt idx="27">
                  <c:v>19500</c:v>
                </c:pt>
                <c:pt idx="28">
                  <c:v>19300</c:v>
                </c:pt>
                <c:pt idx="29">
                  <c:v>19000</c:v>
                </c:pt>
                <c:pt idx="30">
                  <c:v>18800</c:v>
                </c:pt>
                <c:pt idx="31">
                  <c:v>18100</c:v>
                </c:pt>
                <c:pt idx="32">
                  <c:v>17900</c:v>
                </c:pt>
                <c:pt idx="33">
                  <c:v>18200</c:v>
                </c:pt>
                <c:pt idx="34">
                  <c:v>18400</c:v>
                </c:pt>
                <c:pt idx="35">
                  <c:v>18800</c:v>
                </c:pt>
                <c:pt idx="36">
                  <c:v>20700</c:v>
                </c:pt>
                <c:pt idx="37">
                  <c:v>20200</c:v>
                </c:pt>
                <c:pt idx="38">
                  <c:v>19300</c:v>
                </c:pt>
                <c:pt idx="39">
                  <c:v>18800</c:v>
                </c:pt>
                <c:pt idx="40">
                  <c:v>18600</c:v>
                </c:pt>
                <c:pt idx="41">
                  <c:v>18700</c:v>
                </c:pt>
                <c:pt idx="42">
                  <c:v>18600</c:v>
                </c:pt>
                <c:pt idx="43">
                  <c:v>17900</c:v>
                </c:pt>
                <c:pt idx="44">
                  <c:v>17600</c:v>
                </c:pt>
                <c:pt idx="45">
                  <c:v>17800</c:v>
                </c:pt>
                <c:pt idx="46">
                  <c:v>18000</c:v>
                </c:pt>
                <c:pt idx="47">
                  <c:v>18500</c:v>
                </c:pt>
                <c:pt idx="48">
                  <c:v>20200</c:v>
                </c:pt>
                <c:pt idx="49">
                  <c:v>19900</c:v>
                </c:pt>
                <c:pt idx="50">
                  <c:v>19300</c:v>
                </c:pt>
                <c:pt idx="51">
                  <c:v>18800</c:v>
                </c:pt>
                <c:pt idx="52">
                  <c:v>18700</c:v>
                </c:pt>
                <c:pt idx="53">
                  <c:v>18600</c:v>
                </c:pt>
                <c:pt idx="54">
                  <c:v>18300</c:v>
                </c:pt>
                <c:pt idx="55">
                  <c:v>17600</c:v>
                </c:pt>
                <c:pt idx="56">
                  <c:v>17400</c:v>
                </c:pt>
                <c:pt idx="57">
                  <c:v>17600</c:v>
                </c:pt>
                <c:pt idx="58">
                  <c:v>18100</c:v>
                </c:pt>
                <c:pt idx="59">
                  <c:v>18600</c:v>
                </c:pt>
                <c:pt idx="60">
                  <c:v>20500</c:v>
                </c:pt>
                <c:pt idx="61">
                  <c:v>20000</c:v>
                </c:pt>
                <c:pt idx="62">
                  <c:v>19200</c:v>
                </c:pt>
                <c:pt idx="63">
                  <c:v>18600</c:v>
                </c:pt>
                <c:pt idx="64">
                  <c:v>18700</c:v>
                </c:pt>
                <c:pt idx="65">
                  <c:v>18500</c:v>
                </c:pt>
                <c:pt idx="66">
                  <c:v>18400</c:v>
                </c:pt>
                <c:pt idx="67">
                  <c:v>17700</c:v>
                </c:pt>
                <c:pt idx="68">
                  <c:v>17300</c:v>
                </c:pt>
                <c:pt idx="69">
                  <c:v>17300</c:v>
                </c:pt>
                <c:pt idx="70">
                  <c:v>17400</c:v>
                </c:pt>
                <c:pt idx="71">
                  <c:v>17900</c:v>
                </c:pt>
                <c:pt idx="72">
                  <c:v>19600</c:v>
                </c:pt>
                <c:pt idx="73">
                  <c:v>19300</c:v>
                </c:pt>
                <c:pt idx="74">
                  <c:v>18900</c:v>
                </c:pt>
                <c:pt idx="75">
                  <c:v>18500</c:v>
                </c:pt>
                <c:pt idx="76">
                  <c:v>18400</c:v>
                </c:pt>
                <c:pt idx="77">
                  <c:v>18200</c:v>
                </c:pt>
                <c:pt idx="78">
                  <c:v>17900</c:v>
                </c:pt>
                <c:pt idx="79">
                  <c:v>17300</c:v>
                </c:pt>
                <c:pt idx="80">
                  <c:v>16900</c:v>
                </c:pt>
                <c:pt idx="81">
                  <c:v>17100</c:v>
                </c:pt>
                <c:pt idx="82">
                  <c:v>17300</c:v>
                </c:pt>
                <c:pt idx="83">
                  <c:v>17900</c:v>
                </c:pt>
                <c:pt idx="84">
                  <c:v>19200</c:v>
                </c:pt>
                <c:pt idx="85">
                  <c:v>18700</c:v>
                </c:pt>
                <c:pt idx="86">
                  <c:v>18800</c:v>
                </c:pt>
                <c:pt idx="87">
                  <c:v>18800</c:v>
                </c:pt>
                <c:pt idx="88">
                  <c:v>18700</c:v>
                </c:pt>
                <c:pt idx="89">
                  <c:v>18700</c:v>
                </c:pt>
                <c:pt idx="90">
                  <c:v>18500</c:v>
                </c:pt>
                <c:pt idx="91">
                  <c:v>18100</c:v>
                </c:pt>
                <c:pt idx="92">
                  <c:v>17800</c:v>
                </c:pt>
                <c:pt idx="93">
                  <c:v>17700</c:v>
                </c:pt>
                <c:pt idx="94">
                  <c:v>17900</c:v>
                </c:pt>
                <c:pt idx="95">
                  <c:v>18100</c:v>
                </c:pt>
                <c:pt idx="96">
                  <c:v>19700</c:v>
                </c:pt>
                <c:pt idx="97">
                  <c:v>19600</c:v>
                </c:pt>
                <c:pt idx="98">
                  <c:v>19700</c:v>
                </c:pt>
                <c:pt idx="99">
                  <c:v>19100</c:v>
                </c:pt>
                <c:pt idx="100">
                  <c:v>19100</c:v>
                </c:pt>
                <c:pt idx="101">
                  <c:v>19000</c:v>
                </c:pt>
                <c:pt idx="102">
                  <c:v>18900</c:v>
                </c:pt>
                <c:pt idx="103">
                  <c:v>18100</c:v>
                </c:pt>
                <c:pt idx="104">
                  <c:v>17900</c:v>
                </c:pt>
                <c:pt idx="105">
                  <c:v>18100</c:v>
                </c:pt>
                <c:pt idx="106">
                  <c:v>18200</c:v>
                </c:pt>
                <c:pt idx="107">
                  <c:v>18600</c:v>
                </c:pt>
                <c:pt idx="108">
                  <c:v>19900</c:v>
                </c:pt>
                <c:pt idx="109">
                  <c:v>20600</c:v>
                </c:pt>
                <c:pt idx="110">
                  <c:v>19900</c:v>
                </c:pt>
                <c:pt idx="111">
                  <c:v>19600</c:v>
                </c:pt>
                <c:pt idx="112">
                  <c:v>19400</c:v>
                </c:pt>
                <c:pt idx="113">
                  <c:v>19900</c:v>
                </c:pt>
                <c:pt idx="114">
                  <c:v>19500</c:v>
                </c:pt>
                <c:pt idx="115">
                  <c:v>18500</c:v>
                </c:pt>
                <c:pt idx="116">
                  <c:v>18100</c:v>
                </c:pt>
                <c:pt idx="117">
                  <c:v>18300</c:v>
                </c:pt>
                <c:pt idx="118">
                  <c:v>18300</c:v>
                </c:pt>
                <c:pt idx="119">
                  <c:v>18700</c:v>
                </c:pt>
              </c:numCache>
            </c:numRef>
          </c:val>
          <c:smooth val="0"/>
          <c:extLst>
            <c:ext xmlns:c16="http://schemas.microsoft.com/office/drawing/2014/chart" uri="{C3380CC4-5D6E-409C-BE32-E72D297353CC}">
              <c16:uniqueId val="{0000000B-EB58-42CA-B359-DE3A5827D882}"/>
            </c:ext>
          </c:extLst>
        </c:ser>
        <c:ser>
          <c:idx val="12"/>
          <c:order val="12"/>
          <c:tx>
            <c:strRef>
              <c:f>Jobs!$N$1</c:f>
              <c:strCache>
                <c:ptCount val="1"/>
                <c:pt idx="0">
                  <c:v>Federal Government</c:v>
                </c:pt>
              </c:strCache>
            </c:strRef>
          </c:tx>
          <c:spPr>
            <a:ln w="28575" cap="rnd">
              <a:solidFill>
                <a:srgbClr val="FF0000"/>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Jobs!$N$95:$N$214</c:f>
              <c:numCache>
                <c:formatCode>General</c:formatCode>
                <c:ptCount val="120"/>
                <c:pt idx="0">
                  <c:v>14900</c:v>
                </c:pt>
                <c:pt idx="1">
                  <c:v>14900</c:v>
                </c:pt>
                <c:pt idx="2">
                  <c:v>15100</c:v>
                </c:pt>
                <c:pt idx="3">
                  <c:v>15000</c:v>
                </c:pt>
                <c:pt idx="4">
                  <c:v>15000</c:v>
                </c:pt>
                <c:pt idx="5">
                  <c:v>15200</c:v>
                </c:pt>
                <c:pt idx="6">
                  <c:v>15000</c:v>
                </c:pt>
                <c:pt idx="7">
                  <c:v>15300</c:v>
                </c:pt>
                <c:pt idx="8">
                  <c:v>15300</c:v>
                </c:pt>
                <c:pt idx="9">
                  <c:v>14600</c:v>
                </c:pt>
                <c:pt idx="10">
                  <c:v>14500</c:v>
                </c:pt>
                <c:pt idx="11">
                  <c:v>14400</c:v>
                </c:pt>
                <c:pt idx="12">
                  <c:v>14700</c:v>
                </c:pt>
                <c:pt idx="13">
                  <c:v>14600</c:v>
                </c:pt>
                <c:pt idx="14">
                  <c:v>14700</c:v>
                </c:pt>
                <c:pt idx="15">
                  <c:v>14700</c:v>
                </c:pt>
                <c:pt idx="16">
                  <c:v>14800</c:v>
                </c:pt>
                <c:pt idx="17">
                  <c:v>14800</c:v>
                </c:pt>
                <c:pt idx="18">
                  <c:v>14600</c:v>
                </c:pt>
                <c:pt idx="19">
                  <c:v>14600</c:v>
                </c:pt>
                <c:pt idx="20">
                  <c:v>14500</c:v>
                </c:pt>
                <c:pt idx="21">
                  <c:v>14300</c:v>
                </c:pt>
                <c:pt idx="22">
                  <c:v>14200</c:v>
                </c:pt>
                <c:pt idx="23">
                  <c:v>14200</c:v>
                </c:pt>
                <c:pt idx="24">
                  <c:v>14200</c:v>
                </c:pt>
                <c:pt idx="25">
                  <c:v>14300</c:v>
                </c:pt>
                <c:pt idx="26">
                  <c:v>14300</c:v>
                </c:pt>
                <c:pt idx="27">
                  <c:v>14300</c:v>
                </c:pt>
                <c:pt idx="28">
                  <c:v>14300</c:v>
                </c:pt>
                <c:pt idx="29">
                  <c:v>14400</c:v>
                </c:pt>
                <c:pt idx="30">
                  <c:v>14300</c:v>
                </c:pt>
                <c:pt idx="31">
                  <c:v>14200</c:v>
                </c:pt>
                <c:pt idx="32">
                  <c:v>14100</c:v>
                </c:pt>
                <c:pt idx="33">
                  <c:v>14100</c:v>
                </c:pt>
                <c:pt idx="34">
                  <c:v>14100</c:v>
                </c:pt>
                <c:pt idx="35">
                  <c:v>14200</c:v>
                </c:pt>
                <c:pt idx="36">
                  <c:v>14100</c:v>
                </c:pt>
                <c:pt idx="37">
                  <c:v>14100</c:v>
                </c:pt>
                <c:pt idx="38">
                  <c:v>14100</c:v>
                </c:pt>
                <c:pt idx="39">
                  <c:v>14100</c:v>
                </c:pt>
                <c:pt idx="40">
                  <c:v>14300</c:v>
                </c:pt>
                <c:pt idx="41">
                  <c:v>14400</c:v>
                </c:pt>
                <c:pt idx="42">
                  <c:v>14300</c:v>
                </c:pt>
                <c:pt idx="43">
                  <c:v>14100</c:v>
                </c:pt>
                <c:pt idx="44">
                  <c:v>14100</c:v>
                </c:pt>
                <c:pt idx="45">
                  <c:v>14100</c:v>
                </c:pt>
                <c:pt idx="46">
                  <c:v>14100</c:v>
                </c:pt>
                <c:pt idx="47">
                  <c:v>14100</c:v>
                </c:pt>
                <c:pt idx="48">
                  <c:v>14000</c:v>
                </c:pt>
                <c:pt idx="49">
                  <c:v>13900</c:v>
                </c:pt>
                <c:pt idx="50">
                  <c:v>14000</c:v>
                </c:pt>
                <c:pt idx="51">
                  <c:v>14100</c:v>
                </c:pt>
                <c:pt idx="52">
                  <c:v>14200</c:v>
                </c:pt>
                <c:pt idx="53">
                  <c:v>14300</c:v>
                </c:pt>
                <c:pt idx="54">
                  <c:v>14300</c:v>
                </c:pt>
                <c:pt idx="55">
                  <c:v>14100</c:v>
                </c:pt>
                <c:pt idx="56">
                  <c:v>14200</c:v>
                </c:pt>
                <c:pt idx="57">
                  <c:v>14100</c:v>
                </c:pt>
                <c:pt idx="58">
                  <c:v>14200</c:v>
                </c:pt>
                <c:pt idx="59">
                  <c:v>14200</c:v>
                </c:pt>
                <c:pt idx="60">
                  <c:v>14400</c:v>
                </c:pt>
                <c:pt idx="61">
                  <c:v>14300</c:v>
                </c:pt>
                <c:pt idx="62">
                  <c:v>14300</c:v>
                </c:pt>
                <c:pt idx="63">
                  <c:v>14300</c:v>
                </c:pt>
                <c:pt idx="64">
                  <c:v>14400</c:v>
                </c:pt>
                <c:pt idx="65">
                  <c:v>14400</c:v>
                </c:pt>
                <c:pt idx="66">
                  <c:v>14400</c:v>
                </c:pt>
                <c:pt idx="67">
                  <c:v>14300</c:v>
                </c:pt>
                <c:pt idx="68">
                  <c:v>14300</c:v>
                </c:pt>
                <c:pt idx="69">
                  <c:v>14100</c:v>
                </c:pt>
                <c:pt idx="70">
                  <c:v>14100</c:v>
                </c:pt>
                <c:pt idx="71">
                  <c:v>14100</c:v>
                </c:pt>
                <c:pt idx="72">
                  <c:v>14100</c:v>
                </c:pt>
                <c:pt idx="73">
                  <c:v>13800</c:v>
                </c:pt>
                <c:pt idx="74">
                  <c:v>13900</c:v>
                </c:pt>
                <c:pt idx="75">
                  <c:v>14200</c:v>
                </c:pt>
                <c:pt idx="76">
                  <c:v>14200</c:v>
                </c:pt>
                <c:pt idx="77">
                  <c:v>14200</c:v>
                </c:pt>
                <c:pt idx="78">
                  <c:v>14200</c:v>
                </c:pt>
                <c:pt idx="79">
                  <c:v>14100</c:v>
                </c:pt>
                <c:pt idx="80">
                  <c:v>14100</c:v>
                </c:pt>
                <c:pt idx="81">
                  <c:v>14100</c:v>
                </c:pt>
                <c:pt idx="82">
                  <c:v>14100</c:v>
                </c:pt>
                <c:pt idx="83">
                  <c:v>13900</c:v>
                </c:pt>
                <c:pt idx="84">
                  <c:v>14300</c:v>
                </c:pt>
                <c:pt idx="85">
                  <c:v>14000</c:v>
                </c:pt>
                <c:pt idx="86">
                  <c:v>14000</c:v>
                </c:pt>
                <c:pt idx="87">
                  <c:v>13900</c:v>
                </c:pt>
                <c:pt idx="88">
                  <c:v>14000</c:v>
                </c:pt>
                <c:pt idx="89">
                  <c:v>14100</c:v>
                </c:pt>
                <c:pt idx="90">
                  <c:v>14000</c:v>
                </c:pt>
                <c:pt idx="91">
                  <c:v>13800</c:v>
                </c:pt>
                <c:pt idx="92">
                  <c:v>13800</c:v>
                </c:pt>
                <c:pt idx="93">
                  <c:v>13800</c:v>
                </c:pt>
                <c:pt idx="94">
                  <c:v>13800</c:v>
                </c:pt>
                <c:pt idx="95">
                  <c:v>13800</c:v>
                </c:pt>
                <c:pt idx="96">
                  <c:v>13900</c:v>
                </c:pt>
                <c:pt idx="97">
                  <c:v>13800</c:v>
                </c:pt>
                <c:pt idx="98">
                  <c:v>14000</c:v>
                </c:pt>
                <c:pt idx="99">
                  <c:v>14100</c:v>
                </c:pt>
                <c:pt idx="100">
                  <c:v>14200</c:v>
                </c:pt>
                <c:pt idx="101">
                  <c:v>14200</c:v>
                </c:pt>
                <c:pt idx="102">
                  <c:v>14000</c:v>
                </c:pt>
                <c:pt idx="103">
                  <c:v>13800</c:v>
                </c:pt>
                <c:pt idx="104">
                  <c:v>13800</c:v>
                </c:pt>
                <c:pt idx="105">
                  <c:v>13700</c:v>
                </c:pt>
                <c:pt idx="106">
                  <c:v>13700</c:v>
                </c:pt>
                <c:pt idx="107">
                  <c:v>13800</c:v>
                </c:pt>
                <c:pt idx="108">
                  <c:v>14000</c:v>
                </c:pt>
                <c:pt idx="109">
                  <c:v>13700</c:v>
                </c:pt>
                <c:pt idx="110">
                  <c:v>13600</c:v>
                </c:pt>
                <c:pt idx="111">
                  <c:v>13700</c:v>
                </c:pt>
                <c:pt idx="112">
                  <c:v>14000</c:v>
                </c:pt>
                <c:pt idx="113">
                  <c:v>14700</c:v>
                </c:pt>
                <c:pt idx="114">
                  <c:v>14700</c:v>
                </c:pt>
                <c:pt idx="115">
                  <c:v>16000</c:v>
                </c:pt>
                <c:pt idx="116">
                  <c:v>14700</c:v>
                </c:pt>
                <c:pt idx="117">
                  <c:v>15600</c:v>
                </c:pt>
                <c:pt idx="118">
                  <c:v>13600</c:v>
                </c:pt>
                <c:pt idx="119">
                  <c:v>13500</c:v>
                </c:pt>
              </c:numCache>
            </c:numRef>
          </c:val>
          <c:smooth val="0"/>
          <c:extLst>
            <c:ext xmlns:c16="http://schemas.microsoft.com/office/drawing/2014/chart" uri="{C3380CC4-5D6E-409C-BE32-E72D297353CC}">
              <c16:uniqueId val="{0000000C-EB58-42CA-B359-DE3A5827D882}"/>
            </c:ext>
          </c:extLst>
        </c:ser>
        <c:ser>
          <c:idx val="13"/>
          <c:order val="13"/>
          <c:tx>
            <c:strRef>
              <c:f>Jobs!$O$1</c:f>
              <c:strCache>
                <c:ptCount val="1"/>
                <c:pt idx="0">
                  <c:v>Information</c:v>
                </c:pt>
              </c:strCache>
            </c:strRef>
          </c:tx>
          <c:spPr>
            <a:ln w="28575" cap="rnd">
              <a:solidFill>
                <a:schemeClr val="accent4">
                  <a:lumMod val="50000"/>
                </a:schemeClr>
              </a:solidFill>
              <a:round/>
            </a:ln>
            <a:effectLst/>
          </c:spPr>
          <c:marker>
            <c:symbol val="none"/>
          </c:marker>
          <c:cat>
            <c:numRef>
              <c:f>Jobs!$A$95:$A$214</c:f>
              <c:numCache>
                <c:formatCode>[$-409]mmm\-yy;@</c:formatCode>
                <c:ptCount val="120"/>
                <c:pt idx="0">
                  <c:v>40148</c:v>
                </c:pt>
                <c:pt idx="1">
                  <c:v>40118</c:v>
                </c:pt>
                <c:pt idx="2">
                  <c:v>40087</c:v>
                </c:pt>
                <c:pt idx="3">
                  <c:v>40057</c:v>
                </c:pt>
                <c:pt idx="4">
                  <c:v>40026</c:v>
                </c:pt>
                <c:pt idx="5">
                  <c:v>39995</c:v>
                </c:pt>
                <c:pt idx="6">
                  <c:v>39965</c:v>
                </c:pt>
                <c:pt idx="7">
                  <c:v>39934</c:v>
                </c:pt>
                <c:pt idx="8">
                  <c:v>39904</c:v>
                </c:pt>
                <c:pt idx="9">
                  <c:v>39873</c:v>
                </c:pt>
                <c:pt idx="10">
                  <c:v>39845</c:v>
                </c:pt>
                <c:pt idx="11">
                  <c:v>39814</c:v>
                </c:pt>
                <c:pt idx="12">
                  <c:v>39783</c:v>
                </c:pt>
                <c:pt idx="13">
                  <c:v>39753</c:v>
                </c:pt>
                <c:pt idx="14">
                  <c:v>39722</c:v>
                </c:pt>
                <c:pt idx="15">
                  <c:v>39692</c:v>
                </c:pt>
                <c:pt idx="16">
                  <c:v>39661</c:v>
                </c:pt>
                <c:pt idx="17">
                  <c:v>39630</c:v>
                </c:pt>
                <c:pt idx="18">
                  <c:v>39600</c:v>
                </c:pt>
                <c:pt idx="19">
                  <c:v>39569</c:v>
                </c:pt>
                <c:pt idx="20">
                  <c:v>39539</c:v>
                </c:pt>
                <c:pt idx="21">
                  <c:v>39508</c:v>
                </c:pt>
                <c:pt idx="22">
                  <c:v>39479</c:v>
                </c:pt>
                <c:pt idx="23">
                  <c:v>39448</c:v>
                </c:pt>
                <c:pt idx="24">
                  <c:v>39417</c:v>
                </c:pt>
                <c:pt idx="25">
                  <c:v>39387</c:v>
                </c:pt>
                <c:pt idx="26">
                  <c:v>39356</c:v>
                </c:pt>
                <c:pt idx="27">
                  <c:v>39326</c:v>
                </c:pt>
                <c:pt idx="28">
                  <c:v>39295</c:v>
                </c:pt>
                <c:pt idx="29">
                  <c:v>39264</c:v>
                </c:pt>
                <c:pt idx="30">
                  <c:v>39234</c:v>
                </c:pt>
                <c:pt idx="31">
                  <c:v>39203</c:v>
                </c:pt>
                <c:pt idx="32">
                  <c:v>39173</c:v>
                </c:pt>
                <c:pt idx="33">
                  <c:v>39142</c:v>
                </c:pt>
                <c:pt idx="34">
                  <c:v>39114</c:v>
                </c:pt>
                <c:pt idx="35">
                  <c:v>39083</c:v>
                </c:pt>
                <c:pt idx="36">
                  <c:v>39052</c:v>
                </c:pt>
                <c:pt idx="37">
                  <c:v>39022</c:v>
                </c:pt>
                <c:pt idx="38">
                  <c:v>38991</c:v>
                </c:pt>
                <c:pt idx="39">
                  <c:v>38961</c:v>
                </c:pt>
                <c:pt idx="40">
                  <c:v>38930</c:v>
                </c:pt>
                <c:pt idx="41">
                  <c:v>38899</c:v>
                </c:pt>
                <c:pt idx="42">
                  <c:v>38869</c:v>
                </c:pt>
                <c:pt idx="43">
                  <c:v>38838</c:v>
                </c:pt>
                <c:pt idx="44">
                  <c:v>38808</c:v>
                </c:pt>
                <c:pt idx="45">
                  <c:v>38777</c:v>
                </c:pt>
                <c:pt idx="46">
                  <c:v>38749</c:v>
                </c:pt>
                <c:pt idx="47">
                  <c:v>38718</c:v>
                </c:pt>
                <c:pt idx="48">
                  <c:v>38687</c:v>
                </c:pt>
                <c:pt idx="49">
                  <c:v>38657</c:v>
                </c:pt>
                <c:pt idx="50">
                  <c:v>38626</c:v>
                </c:pt>
                <c:pt idx="51">
                  <c:v>38596</c:v>
                </c:pt>
                <c:pt idx="52">
                  <c:v>38565</c:v>
                </c:pt>
                <c:pt idx="53">
                  <c:v>38534</c:v>
                </c:pt>
                <c:pt idx="54">
                  <c:v>38504</c:v>
                </c:pt>
                <c:pt idx="55">
                  <c:v>38473</c:v>
                </c:pt>
                <c:pt idx="56">
                  <c:v>38443</c:v>
                </c:pt>
                <c:pt idx="57">
                  <c:v>38412</c:v>
                </c:pt>
                <c:pt idx="58">
                  <c:v>38384</c:v>
                </c:pt>
                <c:pt idx="59">
                  <c:v>38353</c:v>
                </c:pt>
                <c:pt idx="60">
                  <c:v>38322</c:v>
                </c:pt>
                <c:pt idx="61">
                  <c:v>38292</c:v>
                </c:pt>
                <c:pt idx="62">
                  <c:v>38261</c:v>
                </c:pt>
                <c:pt idx="63">
                  <c:v>38231</c:v>
                </c:pt>
                <c:pt idx="64">
                  <c:v>38200</c:v>
                </c:pt>
                <c:pt idx="65">
                  <c:v>38169</c:v>
                </c:pt>
                <c:pt idx="66">
                  <c:v>38139</c:v>
                </c:pt>
                <c:pt idx="67">
                  <c:v>38108</c:v>
                </c:pt>
                <c:pt idx="68">
                  <c:v>38078</c:v>
                </c:pt>
                <c:pt idx="69">
                  <c:v>38047</c:v>
                </c:pt>
                <c:pt idx="70">
                  <c:v>38018</c:v>
                </c:pt>
                <c:pt idx="71">
                  <c:v>37987</c:v>
                </c:pt>
                <c:pt idx="72">
                  <c:v>37956</c:v>
                </c:pt>
                <c:pt idx="73">
                  <c:v>37926</c:v>
                </c:pt>
                <c:pt idx="74">
                  <c:v>37895</c:v>
                </c:pt>
                <c:pt idx="75">
                  <c:v>37865</c:v>
                </c:pt>
                <c:pt idx="76">
                  <c:v>37834</c:v>
                </c:pt>
                <c:pt idx="77">
                  <c:v>37803</c:v>
                </c:pt>
                <c:pt idx="78">
                  <c:v>37773</c:v>
                </c:pt>
                <c:pt idx="79">
                  <c:v>37742</c:v>
                </c:pt>
                <c:pt idx="80">
                  <c:v>37712</c:v>
                </c:pt>
                <c:pt idx="81">
                  <c:v>37681</c:v>
                </c:pt>
                <c:pt idx="82">
                  <c:v>37653</c:v>
                </c:pt>
                <c:pt idx="83">
                  <c:v>37622</c:v>
                </c:pt>
                <c:pt idx="84">
                  <c:v>37591</c:v>
                </c:pt>
                <c:pt idx="85">
                  <c:v>37561</c:v>
                </c:pt>
                <c:pt idx="86">
                  <c:v>37530</c:v>
                </c:pt>
                <c:pt idx="87">
                  <c:v>37500</c:v>
                </c:pt>
                <c:pt idx="88">
                  <c:v>37469</c:v>
                </c:pt>
                <c:pt idx="89">
                  <c:v>37438</c:v>
                </c:pt>
                <c:pt idx="90">
                  <c:v>37408</c:v>
                </c:pt>
                <c:pt idx="91">
                  <c:v>37377</c:v>
                </c:pt>
                <c:pt idx="92">
                  <c:v>37347</c:v>
                </c:pt>
                <c:pt idx="93">
                  <c:v>37316</c:v>
                </c:pt>
                <c:pt idx="94">
                  <c:v>37288</c:v>
                </c:pt>
                <c:pt idx="95">
                  <c:v>37257</c:v>
                </c:pt>
                <c:pt idx="96">
                  <c:v>37226</c:v>
                </c:pt>
                <c:pt idx="97">
                  <c:v>37196</c:v>
                </c:pt>
                <c:pt idx="98">
                  <c:v>37165</c:v>
                </c:pt>
                <c:pt idx="99">
                  <c:v>37135</c:v>
                </c:pt>
                <c:pt idx="100">
                  <c:v>37104</c:v>
                </c:pt>
                <c:pt idx="101">
                  <c:v>37073</c:v>
                </c:pt>
                <c:pt idx="102">
                  <c:v>37043</c:v>
                </c:pt>
                <c:pt idx="103">
                  <c:v>37012</c:v>
                </c:pt>
                <c:pt idx="104">
                  <c:v>36982</c:v>
                </c:pt>
                <c:pt idx="105">
                  <c:v>36951</c:v>
                </c:pt>
                <c:pt idx="106">
                  <c:v>36923</c:v>
                </c:pt>
                <c:pt idx="107">
                  <c:v>36892</c:v>
                </c:pt>
                <c:pt idx="108">
                  <c:v>36861</c:v>
                </c:pt>
                <c:pt idx="109">
                  <c:v>36831</c:v>
                </c:pt>
                <c:pt idx="110">
                  <c:v>36800</c:v>
                </c:pt>
                <c:pt idx="111">
                  <c:v>36770</c:v>
                </c:pt>
                <c:pt idx="112">
                  <c:v>36739</c:v>
                </c:pt>
                <c:pt idx="113">
                  <c:v>36708</c:v>
                </c:pt>
                <c:pt idx="114">
                  <c:v>36678</c:v>
                </c:pt>
                <c:pt idx="115">
                  <c:v>36647</c:v>
                </c:pt>
                <c:pt idx="116">
                  <c:v>36617</c:v>
                </c:pt>
                <c:pt idx="117">
                  <c:v>36586</c:v>
                </c:pt>
                <c:pt idx="118">
                  <c:v>36557</c:v>
                </c:pt>
                <c:pt idx="119">
                  <c:v>36526</c:v>
                </c:pt>
              </c:numCache>
            </c:numRef>
          </c:cat>
          <c:val>
            <c:numRef>
              <c:f>Jobs!$O$95:$O$214</c:f>
              <c:numCache>
                <c:formatCode>General</c:formatCode>
                <c:ptCount val="120"/>
                <c:pt idx="0">
                  <c:v>8700</c:v>
                </c:pt>
                <c:pt idx="1">
                  <c:v>8800</c:v>
                </c:pt>
                <c:pt idx="2">
                  <c:v>8800</c:v>
                </c:pt>
                <c:pt idx="3">
                  <c:v>8800</c:v>
                </c:pt>
                <c:pt idx="4">
                  <c:v>8900</c:v>
                </c:pt>
                <c:pt idx="5">
                  <c:v>9000</c:v>
                </c:pt>
                <c:pt idx="6">
                  <c:v>9100</c:v>
                </c:pt>
                <c:pt idx="7">
                  <c:v>9200</c:v>
                </c:pt>
                <c:pt idx="8">
                  <c:v>9100</c:v>
                </c:pt>
                <c:pt idx="9">
                  <c:v>9000</c:v>
                </c:pt>
                <c:pt idx="10">
                  <c:v>9200</c:v>
                </c:pt>
                <c:pt idx="11">
                  <c:v>9400</c:v>
                </c:pt>
                <c:pt idx="12">
                  <c:v>9900</c:v>
                </c:pt>
                <c:pt idx="13">
                  <c:v>10000</c:v>
                </c:pt>
                <c:pt idx="14">
                  <c:v>10200</c:v>
                </c:pt>
                <c:pt idx="15">
                  <c:v>10100</c:v>
                </c:pt>
                <c:pt idx="16">
                  <c:v>10400</c:v>
                </c:pt>
                <c:pt idx="17">
                  <c:v>10600</c:v>
                </c:pt>
                <c:pt idx="18">
                  <c:v>10700</c:v>
                </c:pt>
                <c:pt idx="19">
                  <c:v>10600</c:v>
                </c:pt>
                <c:pt idx="20">
                  <c:v>10700</c:v>
                </c:pt>
                <c:pt idx="21">
                  <c:v>10800</c:v>
                </c:pt>
                <c:pt idx="22">
                  <c:v>10900</c:v>
                </c:pt>
                <c:pt idx="23">
                  <c:v>10900</c:v>
                </c:pt>
                <c:pt idx="24">
                  <c:v>11100</c:v>
                </c:pt>
                <c:pt idx="25">
                  <c:v>11100</c:v>
                </c:pt>
                <c:pt idx="26">
                  <c:v>11100</c:v>
                </c:pt>
                <c:pt idx="27">
                  <c:v>11000</c:v>
                </c:pt>
                <c:pt idx="28">
                  <c:v>11200</c:v>
                </c:pt>
                <c:pt idx="29">
                  <c:v>11300</c:v>
                </c:pt>
                <c:pt idx="30">
                  <c:v>11300</c:v>
                </c:pt>
                <c:pt idx="31">
                  <c:v>11300</c:v>
                </c:pt>
                <c:pt idx="32">
                  <c:v>11400</c:v>
                </c:pt>
                <c:pt idx="33">
                  <c:v>11400</c:v>
                </c:pt>
                <c:pt idx="34">
                  <c:v>11400</c:v>
                </c:pt>
                <c:pt idx="35">
                  <c:v>11200</c:v>
                </c:pt>
                <c:pt idx="36">
                  <c:v>11400</c:v>
                </c:pt>
                <c:pt idx="37">
                  <c:v>11300</c:v>
                </c:pt>
                <c:pt idx="38">
                  <c:v>11300</c:v>
                </c:pt>
                <c:pt idx="39">
                  <c:v>11100</c:v>
                </c:pt>
                <c:pt idx="40">
                  <c:v>11300</c:v>
                </c:pt>
                <c:pt idx="41">
                  <c:v>11300</c:v>
                </c:pt>
                <c:pt idx="42">
                  <c:v>11300</c:v>
                </c:pt>
                <c:pt idx="43">
                  <c:v>11100</c:v>
                </c:pt>
                <c:pt idx="44">
                  <c:v>11100</c:v>
                </c:pt>
                <c:pt idx="45">
                  <c:v>11100</c:v>
                </c:pt>
                <c:pt idx="46">
                  <c:v>11200</c:v>
                </c:pt>
                <c:pt idx="47">
                  <c:v>11200</c:v>
                </c:pt>
                <c:pt idx="48">
                  <c:v>11300</c:v>
                </c:pt>
                <c:pt idx="49">
                  <c:v>11100</c:v>
                </c:pt>
                <c:pt idx="50">
                  <c:v>11100</c:v>
                </c:pt>
                <c:pt idx="51">
                  <c:v>11100</c:v>
                </c:pt>
                <c:pt idx="52">
                  <c:v>11200</c:v>
                </c:pt>
                <c:pt idx="53">
                  <c:v>11200</c:v>
                </c:pt>
                <c:pt idx="54">
                  <c:v>11100</c:v>
                </c:pt>
                <c:pt idx="55">
                  <c:v>11200</c:v>
                </c:pt>
                <c:pt idx="56">
                  <c:v>11100</c:v>
                </c:pt>
                <c:pt idx="57">
                  <c:v>11200</c:v>
                </c:pt>
                <c:pt idx="58">
                  <c:v>11100</c:v>
                </c:pt>
                <c:pt idx="59">
                  <c:v>11200</c:v>
                </c:pt>
                <c:pt idx="60">
                  <c:v>11300</c:v>
                </c:pt>
                <c:pt idx="61">
                  <c:v>11300</c:v>
                </c:pt>
                <c:pt idx="62">
                  <c:v>11100</c:v>
                </c:pt>
                <c:pt idx="63">
                  <c:v>11000</c:v>
                </c:pt>
                <c:pt idx="64">
                  <c:v>11200</c:v>
                </c:pt>
                <c:pt idx="65">
                  <c:v>11300</c:v>
                </c:pt>
                <c:pt idx="66">
                  <c:v>11100</c:v>
                </c:pt>
                <c:pt idx="67">
                  <c:v>10900</c:v>
                </c:pt>
                <c:pt idx="68">
                  <c:v>11000</c:v>
                </c:pt>
                <c:pt idx="69">
                  <c:v>11400</c:v>
                </c:pt>
                <c:pt idx="70">
                  <c:v>11400</c:v>
                </c:pt>
                <c:pt idx="71">
                  <c:v>11600</c:v>
                </c:pt>
                <c:pt idx="72">
                  <c:v>11600</c:v>
                </c:pt>
                <c:pt idx="73">
                  <c:v>11500</c:v>
                </c:pt>
                <c:pt idx="74">
                  <c:v>11500</c:v>
                </c:pt>
                <c:pt idx="75">
                  <c:v>11200</c:v>
                </c:pt>
                <c:pt idx="76">
                  <c:v>11300</c:v>
                </c:pt>
                <c:pt idx="77">
                  <c:v>11300</c:v>
                </c:pt>
                <c:pt idx="78">
                  <c:v>11300</c:v>
                </c:pt>
                <c:pt idx="79">
                  <c:v>11200</c:v>
                </c:pt>
                <c:pt idx="80">
                  <c:v>11300</c:v>
                </c:pt>
                <c:pt idx="81">
                  <c:v>11300</c:v>
                </c:pt>
                <c:pt idx="82">
                  <c:v>11400</c:v>
                </c:pt>
                <c:pt idx="83">
                  <c:v>11300</c:v>
                </c:pt>
                <c:pt idx="84">
                  <c:v>11600</c:v>
                </c:pt>
                <c:pt idx="85">
                  <c:v>11500</c:v>
                </c:pt>
                <c:pt idx="86">
                  <c:v>11300</c:v>
                </c:pt>
                <c:pt idx="87">
                  <c:v>11400</c:v>
                </c:pt>
                <c:pt idx="88">
                  <c:v>11500</c:v>
                </c:pt>
                <c:pt idx="89">
                  <c:v>11600</c:v>
                </c:pt>
                <c:pt idx="90">
                  <c:v>11700</c:v>
                </c:pt>
                <c:pt idx="91">
                  <c:v>11700</c:v>
                </c:pt>
                <c:pt idx="92">
                  <c:v>11600</c:v>
                </c:pt>
                <c:pt idx="93">
                  <c:v>11600</c:v>
                </c:pt>
                <c:pt idx="94">
                  <c:v>11700</c:v>
                </c:pt>
                <c:pt idx="95">
                  <c:v>11800</c:v>
                </c:pt>
                <c:pt idx="96">
                  <c:v>11900</c:v>
                </c:pt>
                <c:pt idx="97">
                  <c:v>11900</c:v>
                </c:pt>
                <c:pt idx="98">
                  <c:v>11800</c:v>
                </c:pt>
                <c:pt idx="99">
                  <c:v>12000</c:v>
                </c:pt>
                <c:pt idx="100">
                  <c:v>12100</c:v>
                </c:pt>
                <c:pt idx="101">
                  <c:v>12200</c:v>
                </c:pt>
                <c:pt idx="102">
                  <c:v>12300</c:v>
                </c:pt>
                <c:pt idx="103">
                  <c:v>12300</c:v>
                </c:pt>
                <c:pt idx="104">
                  <c:v>12300</c:v>
                </c:pt>
                <c:pt idx="105">
                  <c:v>12300</c:v>
                </c:pt>
                <c:pt idx="106">
                  <c:v>12400</c:v>
                </c:pt>
                <c:pt idx="107">
                  <c:v>12300</c:v>
                </c:pt>
                <c:pt idx="108">
                  <c:v>12300</c:v>
                </c:pt>
                <c:pt idx="109">
                  <c:v>12300</c:v>
                </c:pt>
                <c:pt idx="110">
                  <c:v>12200</c:v>
                </c:pt>
                <c:pt idx="111">
                  <c:v>12200</c:v>
                </c:pt>
                <c:pt idx="112">
                  <c:v>11000</c:v>
                </c:pt>
                <c:pt idx="113">
                  <c:v>12300</c:v>
                </c:pt>
                <c:pt idx="114">
                  <c:v>12200</c:v>
                </c:pt>
                <c:pt idx="115">
                  <c:v>12300</c:v>
                </c:pt>
                <c:pt idx="116">
                  <c:v>12300</c:v>
                </c:pt>
                <c:pt idx="117">
                  <c:v>12200</c:v>
                </c:pt>
                <c:pt idx="118">
                  <c:v>12100</c:v>
                </c:pt>
                <c:pt idx="119">
                  <c:v>12100</c:v>
                </c:pt>
              </c:numCache>
            </c:numRef>
          </c:val>
          <c:smooth val="0"/>
          <c:extLst>
            <c:ext xmlns:c16="http://schemas.microsoft.com/office/drawing/2014/chart" uri="{C3380CC4-5D6E-409C-BE32-E72D297353CC}">
              <c16:uniqueId val="{0000000D-EB58-42CA-B359-DE3A5827D882}"/>
            </c:ext>
          </c:extLst>
        </c:ser>
        <c:dLbls>
          <c:showLegendKey val="0"/>
          <c:showVal val="0"/>
          <c:showCatName val="0"/>
          <c:showSerName val="0"/>
          <c:showPercent val="0"/>
          <c:showBubbleSize val="0"/>
        </c:dLbls>
        <c:smooth val="0"/>
        <c:axId val="521759328"/>
        <c:axId val="521762936"/>
      </c:lineChart>
      <c:dateAx>
        <c:axId val="521759328"/>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62936"/>
        <c:crosses val="autoZero"/>
        <c:auto val="1"/>
        <c:lblOffset val="100"/>
        <c:baseTimeUnit val="months"/>
        <c:majorUnit val="12"/>
        <c:majorTimeUnit val="months"/>
      </c:dateAx>
      <c:valAx>
        <c:axId val="521762936"/>
        <c:scaling>
          <c:orientation val="minMax"/>
          <c:max val="110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21759328"/>
        <c:crosses val="autoZero"/>
        <c:crossBetween val="between"/>
        <c:majorUnit val="1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Jobs!$E$1</c:f>
              <c:strCache>
                <c:ptCount val="1"/>
                <c:pt idx="0">
                  <c:v>Healthcare</c:v>
                </c:pt>
              </c:strCache>
            </c:strRef>
          </c:tx>
          <c:spPr>
            <a:ln w="63500" cap="rnd">
              <a:solidFill>
                <a:srgbClr val="FFC000"/>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Jobs!$E$2:$E$94</c:f>
              <c:numCache>
                <c:formatCode>General</c:formatCode>
                <c:ptCount val="93"/>
                <c:pt idx="0">
                  <c:v>105600</c:v>
                </c:pt>
                <c:pt idx="1">
                  <c:v>106500</c:v>
                </c:pt>
                <c:pt idx="2">
                  <c:v>106100</c:v>
                </c:pt>
                <c:pt idx="3">
                  <c:v>106500</c:v>
                </c:pt>
                <c:pt idx="4">
                  <c:v>106100</c:v>
                </c:pt>
                <c:pt idx="5">
                  <c:v>105900</c:v>
                </c:pt>
                <c:pt idx="6">
                  <c:v>105100</c:v>
                </c:pt>
                <c:pt idx="7">
                  <c:v>104400</c:v>
                </c:pt>
                <c:pt idx="8">
                  <c:v>105000</c:v>
                </c:pt>
                <c:pt idx="9">
                  <c:v>104600</c:v>
                </c:pt>
                <c:pt idx="10">
                  <c:v>104900</c:v>
                </c:pt>
                <c:pt idx="11">
                  <c:v>104000</c:v>
                </c:pt>
                <c:pt idx="12">
                  <c:v>103400</c:v>
                </c:pt>
                <c:pt idx="13">
                  <c:v>103700</c:v>
                </c:pt>
                <c:pt idx="14">
                  <c:v>103800</c:v>
                </c:pt>
                <c:pt idx="15">
                  <c:v>103700</c:v>
                </c:pt>
                <c:pt idx="16">
                  <c:v>103600</c:v>
                </c:pt>
                <c:pt idx="17">
                  <c:v>103200</c:v>
                </c:pt>
                <c:pt idx="18">
                  <c:v>103200</c:v>
                </c:pt>
                <c:pt idx="19">
                  <c:v>102700</c:v>
                </c:pt>
                <c:pt idx="20">
                  <c:v>102800</c:v>
                </c:pt>
                <c:pt idx="21">
                  <c:v>102600</c:v>
                </c:pt>
                <c:pt idx="22">
                  <c:v>102200</c:v>
                </c:pt>
                <c:pt idx="23">
                  <c:v>102100</c:v>
                </c:pt>
                <c:pt idx="24">
                  <c:v>102100</c:v>
                </c:pt>
                <c:pt idx="25">
                  <c:v>102600</c:v>
                </c:pt>
                <c:pt idx="26">
                  <c:v>102500</c:v>
                </c:pt>
                <c:pt idx="27">
                  <c:v>102600</c:v>
                </c:pt>
                <c:pt idx="28">
                  <c:v>102200</c:v>
                </c:pt>
                <c:pt idx="29">
                  <c:v>101700</c:v>
                </c:pt>
                <c:pt idx="30">
                  <c:v>101200</c:v>
                </c:pt>
                <c:pt idx="31">
                  <c:v>100700</c:v>
                </c:pt>
                <c:pt idx="32">
                  <c:v>101100</c:v>
                </c:pt>
                <c:pt idx="33">
                  <c:v>101400</c:v>
                </c:pt>
                <c:pt idx="34">
                  <c:v>101400</c:v>
                </c:pt>
                <c:pt idx="35">
                  <c:v>101300</c:v>
                </c:pt>
                <c:pt idx="36">
                  <c:v>100700</c:v>
                </c:pt>
                <c:pt idx="37">
                  <c:v>101000</c:v>
                </c:pt>
                <c:pt idx="38">
                  <c:v>100900</c:v>
                </c:pt>
                <c:pt idx="39">
                  <c:v>101300</c:v>
                </c:pt>
                <c:pt idx="40">
                  <c:v>101000</c:v>
                </c:pt>
                <c:pt idx="41">
                  <c:v>100800</c:v>
                </c:pt>
                <c:pt idx="42">
                  <c:v>100500</c:v>
                </c:pt>
                <c:pt idx="43">
                  <c:v>100300</c:v>
                </c:pt>
                <c:pt idx="44">
                  <c:v>100400</c:v>
                </c:pt>
                <c:pt idx="45">
                  <c:v>101100</c:v>
                </c:pt>
                <c:pt idx="46">
                  <c:v>101100</c:v>
                </c:pt>
                <c:pt idx="47">
                  <c:v>101300</c:v>
                </c:pt>
                <c:pt idx="48">
                  <c:v>100900</c:v>
                </c:pt>
                <c:pt idx="49">
                  <c:v>100900</c:v>
                </c:pt>
                <c:pt idx="50">
                  <c:v>100800</c:v>
                </c:pt>
                <c:pt idx="51">
                  <c:v>101000</c:v>
                </c:pt>
                <c:pt idx="52">
                  <c:v>100900</c:v>
                </c:pt>
                <c:pt idx="53">
                  <c:v>100800</c:v>
                </c:pt>
                <c:pt idx="54">
                  <c:v>100200</c:v>
                </c:pt>
                <c:pt idx="55">
                  <c:v>100200</c:v>
                </c:pt>
                <c:pt idx="56">
                  <c:v>100400</c:v>
                </c:pt>
                <c:pt idx="57">
                  <c:v>101000</c:v>
                </c:pt>
                <c:pt idx="58">
                  <c:v>100700</c:v>
                </c:pt>
                <c:pt idx="59">
                  <c:v>100700</c:v>
                </c:pt>
                <c:pt idx="60">
                  <c:v>100400</c:v>
                </c:pt>
                <c:pt idx="61">
                  <c:v>100300</c:v>
                </c:pt>
                <c:pt idx="62">
                  <c:v>100600</c:v>
                </c:pt>
                <c:pt idx="63">
                  <c:v>100800</c:v>
                </c:pt>
                <c:pt idx="64">
                  <c:v>100800</c:v>
                </c:pt>
                <c:pt idx="65">
                  <c:v>100200</c:v>
                </c:pt>
                <c:pt idx="66">
                  <c:v>99900</c:v>
                </c:pt>
                <c:pt idx="67">
                  <c:v>100000</c:v>
                </c:pt>
                <c:pt idx="68">
                  <c:v>99800</c:v>
                </c:pt>
                <c:pt idx="69">
                  <c:v>100700</c:v>
                </c:pt>
                <c:pt idx="70">
                  <c:v>100400</c:v>
                </c:pt>
                <c:pt idx="71">
                  <c:v>100300</c:v>
                </c:pt>
                <c:pt idx="72">
                  <c:v>100000</c:v>
                </c:pt>
                <c:pt idx="73">
                  <c:v>99800</c:v>
                </c:pt>
                <c:pt idx="74">
                  <c:v>99500</c:v>
                </c:pt>
                <c:pt idx="75">
                  <c:v>99600</c:v>
                </c:pt>
                <c:pt idx="76">
                  <c:v>99100</c:v>
                </c:pt>
                <c:pt idx="77">
                  <c:v>98900</c:v>
                </c:pt>
                <c:pt idx="78">
                  <c:v>98700</c:v>
                </c:pt>
                <c:pt idx="79">
                  <c:v>98300</c:v>
                </c:pt>
                <c:pt idx="80">
                  <c:v>98200</c:v>
                </c:pt>
                <c:pt idx="81">
                  <c:v>99000</c:v>
                </c:pt>
                <c:pt idx="82">
                  <c:v>99000</c:v>
                </c:pt>
                <c:pt idx="83">
                  <c:v>99000</c:v>
                </c:pt>
                <c:pt idx="84">
                  <c:v>98800</c:v>
                </c:pt>
                <c:pt idx="85">
                  <c:v>99000</c:v>
                </c:pt>
                <c:pt idx="86">
                  <c:v>99000</c:v>
                </c:pt>
                <c:pt idx="87">
                  <c:v>99200</c:v>
                </c:pt>
                <c:pt idx="88">
                  <c:v>99200</c:v>
                </c:pt>
                <c:pt idx="89">
                  <c:v>99100</c:v>
                </c:pt>
                <c:pt idx="90">
                  <c:v>98700</c:v>
                </c:pt>
                <c:pt idx="91">
                  <c:v>98700</c:v>
                </c:pt>
                <c:pt idx="92">
                  <c:v>98900</c:v>
                </c:pt>
              </c:numCache>
            </c:numRef>
          </c:val>
          <c:smooth val="0"/>
          <c:extLst>
            <c:ext xmlns:c16="http://schemas.microsoft.com/office/drawing/2014/chart" uri="{C3380CC4-5D6E-409C-BE32-E72D297353CC}">
              <c16:uniqueId val="{00000000-EDEA-4AF6-9EE9-C87ABB4F40C8}"/>
            </c:ext>
          </c:extLst>
        </c:ser>
        <c:ser>
          <c:idx val="2"/>
          <c:order val="1"/>
          <c:tx>
            <c:strRef>
              <c:f>Jobs!$D$1</c:f>
              <c:strCache>
                <c:ptCount val="1"/>
                <c:pt idx="0">
                  <c:v>Retail Trade</c:v>
                </c:pt>
              </c:strCache>
            </c:strRef>
          </c:tx>
          <c:spPr>
            <a:ln w="28575" cap="rnd">
              <a:solidFill>
                <a:schemeClr val="tx1"/>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Jobs!$D$2:$D$94</c:f>
              <c:numCache>
                <c:formatCode>General</c:formatCode>
                <c:ptCount val="93"/>
                <c:pt idx="0">
                  <c:v>81800</c:v>
                </c:pt>
                <c:pt idx="1">
                  <c:v>83700</c:v>
                </c:pt>
                <c:pt idx="2">
                  <c:v>83900</c:v>
                </c:pt>
                <c:pt idx="3">
                  <c:v>82800</c:v>
                </c:pt>
                <c:pt idx="4">
                  <c:v>80000</c:v>
                </c:pt>
                <c:pt idx="5">
                  <c:v>79200</c:v>
                </c:pt>
                <c:pt idx="6">
                  <c:v>79200</c:v>
                </c:pt>
                <c:pt idx="7">
                  <c:v>79000</c:v>
                </c:pt>
                <c:pt idx="8">
                  <c:v>81500</c:v>
                </c:pt>
                <c:pt idx="9">
                  <c:v>84200</c:v>
                </c:pt>
                <c:pt idx="10">
                  <c:v>83400</c:v>
                </c:pt>
                <c:pt idx="11">
                  <c:v>82900</c:v>
                </c:pt>
                <c:pt idx="12">
                  <c:v>82500</c:v>
                </c:pt>
                <c:pt idx="13">
                  <c:v>84800</c:v>
                </c:pt>
                <c:pt idx="14">
                  <c:v>84800</c:v>
                </c:pt>
                <c:pt idx="15">
                  <c:v>83500</c:v>
                </c:pt>
                <c:pt idx="16">
                  <c:v>81100</c:v>
                </c:pt>
                <c:pt idx="17">
                  <c:v>79500</c:v>
                </c:pt>
                <c:pt idx="18">
                  <c:v>78700</c:v>
                </c:pt>
                <c:pt idx="19">
                  <c:v>78800</c:v>
                </c:pt>
                <c:pt idx="20">
                  <c:v>80100</c:v>
                </c:pt>
                <c:pt idx="21">
                  <c:v>84700</c:v>
                </c:pt>
                <c:pt idx="22">
                  <c:v>83800</c:v>
                </c:pt>
                <c:pt idx="23">
                  <c:v>82600</c:v>
                </c:pt>
                <c:pt idx="24">
                  <c:v>82000</c:v>
                </c:pt>
                <c:pt idx="25">
                  <c:v>84400</c:v>
                </c:pt>
                <c:pt idx="26">
                  <c:v>84300</c:v>
                </c:pt>
                <c:pt idx="27">
                  <c:v>83100</c:v>
                </c:pt>
                <c:pt idx="28">
                  <c:v>80700</c:v>
                </c:pt>
                <c:pt idx="29">
                  <c:v>78700</c:v>
                </c:pt>
                <c:pt idx="30">
                  <c:v>77600</c:v>
                </c:pt>
                <c:pt idx="31">
                  <c:v>77900</c:v>
                </c:pt>
                <c:pt idx="32">
                  <c:v>79300</c:v>
                </c:pt>
                <c:pt idx="33">
                  <c:v>84600</c:v>
                </c:pt>
                <c:pt idx="34">
                  <c:v>83900</c:v>
                </c:pt>
                <c:pt idx="35">
                  <c:v>82500</c:v>
                </c:pt>
                <c:pt idx="36">
                  <c:v>82000</c:v>
                </c:pt>
                <c:pt idx="37">
                  <c:v>84300</c:v>
                </c:pt>
                <c:pt idx="38">
                  <c:v>83900</c:v>
                </c:pt>
                <c:pt idx="39">
                  <c:v>82500</c:v>
                </c:pt>
                <c:pt idx="40">
                  <c:v>80400</c:v>
                </c:pt>
                <c:pt idx="41">
                  <c:v>78700</c:v>
                </c:pt>
                <c:pt idx="42">
                  <c:v>77800</c:v>
                </c:pt>
                <c:pt idx="43">
                  <c:v>78400</c:v>
                </c:pt>
                <c:pt idx="44">
                  <c:v>79600</c:v>
                </c:pt>
                <c:pt idx="45">
                  <c:v>84700</c:v>
                </c:pt>
                <c:pt idx="46">
                  <c:v>84300</c:v>
                </c:pt>
                <c:pt idx="47">
                  <c:v>82800</c:v>
                </c:pt>
                <c:pt idx="48">
                  <c:v>82200</c:v>
                </c:pt>
                <c:pt idx="49">
                  <c:v>84500</c:v>
                </c:pt>
                <c:pt idx="50">
                  <c:v>84200</c:v>
                </c:pt>
                <c:pt idx="51">
                  <c:v>82300</c:v>
                </c:pt>
                <c:pt idx="52">
                  <c:v>79600</c:v>
                </c:pt>
                <c:pt idx="53">
                  <c:v>77400</c:v>
                </c:pt>
                <c:pt idx="54">
                  <c:v>76400</c:v>
                </c:pt>
                <c:pt idx="55">
                  <c:v>76800</c:v>
                </c:pt>
                <c:pt idx="56">
                  <c:v>79000</c:v>
                </c:pt>
                <c:pt idx="57">
                  <c:v>84200</c:v>
                </c:pt>
                <c:pt idx="58">
                  <c:v>84400</c:v>
                </c:pt>
                <c:pt idx="59">
                  <c:v>82300</c:v>
                </c:pt>
                <c:pt idx="60">
                  <c:v>81100</c:v>
                </c:pt>
                <c:pt idx="61">
                  <c:v>83500</c:v>
                </c:pt>
                <c:pt idx="62">
                  <c:v>83100</c:v>
                </c:pt>
                <c:pt idx="63">
                  <c:v>82300</c:v>
                </c:pt>
                <c:pt idx="64">
                  <c:v>80000</c:v>
                </c:pt>
                <c:pt idx="65">
                  <c:v>78000</c:v>
                </c:pt>
                <c:pt idx="66">
                  <c:v>77400</c:v>
                </c:pt>
                <c:pt idx="67">
                  <c:v>77700</c:v>
                </c:pt>
                <c:pt idx="68">
                  <c:v>79700</c:v>
                </c:pt>
                <c:pt idx="69">
                  <c:v>84600</c:v>
                </c:pt>
                <c:pt idx="70">
                  <c:v>84200</c:v>
                </c:pt>
                <c:pt idx="71">
                  <c:v>82600</c:v>
                </c:pt>
                <c:pt idx="72">
                  <c:v>81400</c:v>
                </c:pt>
                <c:pt idx="73">
                  <c:v>83600</c:v>
                </c:pt>
                <c:pt idx="74">
                  <c:v>83100</c:v>
                </c:pt>
                <c:pt idx="75">
                  <c:v>81900</c:v>
                </c:pt>
                <c:pt idx="76">
                  <c:v>79700</c:v>
                </c:pt>
                <c:pt idx="77">
                  <c:v>78000</c:v>
                </c:pt>
                <c:pt idx="78">
                  <c:v>77000</c:v>
                </c:pt>
                <c:pt idx="79">
                  <c:v>77600</c:v>
                </c:pt>
                <c:pt idx="80">
                  <c:v>79400</c:v>
                </c:pt>
                <c:pt idx="81">
                  <c:v>84500</c:v>
                </c:pt>
                <c:pt idx="82">
                  <c:v>83800</c:v>
                </c:pt>
                <c:pt idx="83">
                  <c:v>82300</c:v>
                </c:pt>
                <c:pt idx="84">
                  <c:v>81100</c:v>
                </c:pt>
                <c:pt idx="85">
                  <c:v>83700</c:v>
                </c:pt>
                <c:pt idx="86">
                  <c:v>83200</c:v>
                </c:pt>
                <c:pt idx="87">
                  <c:v>82000</c:v>
                </c:pt>
                <c:pt idx="88">
                  <c:v>79800</c:v>
                </c:pt>
                <c:pt idx="89">
                  <c:v>77900</c:v>
                </c:pt>
                <c:pt idx="90">
                  <c:v>77100</c:v>
                </c:pt>
                <c:pt idx="91">
                  <c:v>77600</c:v>
                </c:pt>
                <c:pt idx="92">
                  <c:v>79700</c:v>
                </c:pt>
              </c:numCache>
            </c:numRef>
          </c:val>
          <c:smooth val="0"/>
          <c:extLst>
            <c:ext xmlns:c16="http://schemas.microsoft.com/office/drawing/2014/chart" uri="{C3380CC4-5D6E-409C-BE32-E72D297353CC}">
              <c16:uniqueId val="{00000001-EDEA-4AF6-9EE9-C87ABB4F40C8}"/>
            </c:ext>
          </c:extLst>
        </c:ser>
        <c:ser>
          <c:idx val="8"/>
          <c:order val="2"/>
          <c:tx>
            <c:strRef>
              <c:f>Jobs!$J$1</c:f>
              <c:strCache>
                <c:ptCount val="1"/>
                <c:pt idx="0">
                  <c:v>Leisure &amp; Hospitality</c:v>
                </c:pt>
              </c:strCache>
            </c:strRef>
          </c:tx>
          <c:spPr>
            <a:ln w="63500" cap="rnd">
              <a:solidFill>
                <a:schemeClr val="accent3">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Jobs!$J$2:$J$94</c:f>
              <c:numCache>
                <c:formatCode>General</c:formatCode>
                <c:ptCount val="93"/>
                <c:pt idx="0">
                  <c:v>73200</c:v>
                </c:pt>
                <c:pt idx="1">
                  <c:v>86000</c:v>
                </c:pt>
                <c:pt idx="2">
                  <c:v>87300</c:v>
                </c:pt>
                <c:pt idx="3">
                  <c:v>78200</c:v>
                </c:pt>
                <c:pt idx="4">
                  <c:v>66900</c:v>
                </c:pt>
                <c:pt idx="5">
                  <c:v>58700</c:v>
                </c:pt>
                <c:pt idx="6">
                  <c:v>54900</c:v>
                </c:pt>
                <c:pt idx="7">
                  <c:v>53600</c:v>
                </c:pt>
                <c:pt idx="8">
                  <c:v>54100</c:v>
                </c:pt>
                <c:pt idx="9">
                  <c:v>57100</c:v>
                </c:pt>
                <c:pt idx="10">
                  <c:v>58700</c:v>
                </c:pt>
                <c:pt idx="11">
                  <c:v>65100</c:v>
                </c:pt>
                <c:pt idx="12">
                  <c:v>72100</c:v>
                </c:pt>
                <c:pt idx="13">
                  <c:v>82500</c:v>
                </c:pt>
                <c:pt idx="14">
                  <c:v>82900</c:v>
                </c:pt>
                <c:pt idx="15">
                  <c:v>75900</c:v>
                </c:pt>
                <c:pt idx="16">
                  <c:v>65800</c:v>
                </c:pt>
                <c:pt idx="17">
                  <c:v>59100</c:v>
                </c:pt>
                <c:pt idx="18">
                  <c:v>55000</c:v>
                </c:pt>
                <c:pt idx="19">
                  <c:v>54200</c:v>
                </c:pt>
                <c:pt idx="20">
                  <c:v>53900</c:v>
                </c:pt>
                <c:pt idx="21">
                  <c:v>57200</c:v>
                </c:pt>
                <c:pt idx="22">
                  <c:v>57600</c:v>
                </c:pt>
                <c:pt idx="23">
                  <c:v>65800</c:v>
                </c:pt>
                <c:pt idx="24">
                  <c:v>71700</c:v>
                </c:pt>
                <c:pt idx="25">
                  <c:v>80500</c:v>
                </c:pt>
                <c:pt idx="26">
                  <c:v>80800</c:v>
                </c:pt>
                <c:pt idx="27">
                  <c:v>73900</c:v>
                </c:pt>
                <c:pt idx="28">
                  <c:v>65500</c:v>
                </c:pt>
                <c:pt idx="29">
                  <c:v>57500</c:v>
                </c:pt>
                <c:pt idx="30">
                  <c:v>53500</c:v>
                </c:pt>
                <c:pt idx="31">
                  <c:v>52300</c:v>
                </c:pt>
                <c:pt idx="32">
                  <c:v>52900</c:v>
                </c:pt>
                <c:pt idx="33">
                  <c:v>56600</c:v>
                </c:pt>
                <c:pt idx="34">
                  <c:v>56000</c:v>
                </c:pt>
                <c:pt idx="35">
                  <c:v>64300</c:v>
                </c:pt>
                <c:pt idx="36">
                  <c:v>70400</c:v>
                </c:pt>
                <c:pt idx="37">
                  <c:v>80100</c:v>
                </c:pt>
                <c:pt idx="38">
                  <c:v>80600</c:v>
                </c:pt>
                <c:pt idx="39">
                  <c:v>73000</c:v>
                </c:pt>
                <c:pt idx="40">
                  <c:v>64300</c:v>
                </c:pt>
                <c:pt idx="41">
                  <c:v>56200</c:v>
                </c:pt>
                <c:pt idx="42">
                  <c:v>52700</c:v>
                </c:pt>
                <c:pt idx="43">
                  <c:v>51700</c:v>
                </c:pt>
                <c:pt idx="44">
                  <c:v>51700</c:v>
                </c:pt>
                <c:pt idx="45">
                  <c:v>55300</c:v>
                </c:pt>
                <c:pt idx="46">
                  <c:v>55500</c:v>
                </c:pt>
                <c:pt idx="47">
                  <c:v>64700</c:v>
                </c:pt>
                <c:pt idx="48">
                  <c:v>70300</c:v>
                </c:pt>
                <c:pt idx="49">
                  <c:v>79300</c:v>
                </c:pt>
                <c:pt idx="50">
                  <c:v>79900</c:v>
                </c:pt>
                <c:pt idx="51">
                  <c:v>73300</c:v>
                </c:pt>
                <c:pt idx="52">
                  <c:v>63900</c:v>
                </c:pt>
                <c:pt idx="53">
                  <c:v>56000</c:v>
                </c:pt>
                <c:pt idx="54">
                  <c:v>52300</c:v>
                </c:pt>
                <c:pt idx="55">
                  <c:v>50900</c:v>
                </c:pt>
                <c:pt idx="56">
                  <c:v>51300</c:v>
                </c:pt>
                <c:pt idx="57">
                  <c:v>54600</c:v>
                </c:pt>
                <c:pt idx="58">
                  <c:v>55100</c:v>
                </c:pt>
                <c:pt idx="59">
                  <c:v>62600</c:v>
                </c:pt>
                <c:pt idx="60">
                  <c:v>69800</c:v>
                </c:pt>
                <c:pt idx="61">
                  <c:v>77900</c:v>
                </c:pt>
                <c:pt idx="62">
                  <c:v>77800</c:v>
                </c:pt>
                <c:pt idx="63">
                  <c:v>72200</c:v>
                </c:pt>
                <c:pt idx="64">
                  <c:v>62300</c:v>
                </c:pt>
                <c:pt idx="65">
                  <c:v>55500</c:v>
                </c:pt>
                <c:pt idx="66">
                  <c:v>51300</c:v>
                </c:pt>
                <c:pt idx="67">
                  <c:v>50000</c:v>
                </c:pt>
                <c:pt idx="68">
                  <c:v>49600</c:v>
                </c:pt>
                <c:pt idx="69">
                  <c:v>53100</c:v>
                </c:pt>
                <c:pt idx="70">
                  <c:v>54200</c:v>
                </c:pt>
                <c:pt idx="71">
                  <c:v>61300</c:v>
                </c:pt>
                <c:pt idx="72">
                  <c:v>68400</c:v>
                </c:pt>
                <c:pt idx="73">
                  <c:v>76600</c:v>
                </c:pt>
                <c:pt idx="74">
                  <c:v>77100</c:v>
                </c:pt>
                <c:pt idx="75">
                  <c:v>68500</c:v>
                </c:pt>
                <c:pt idx="76">
                  <c:v>59900</c:v>
                </c:pt>
                <c:pt idx="77">
                  <c:v>53600</c:v>
                </c:pt>
                <c:pt idx="78">
                  <c:v>50300</c:v>
                </c:pt>
                <c:pt idx="79">
                  <c:v>49500</c:v>
                </c:pt>
                <c:pt idx="80">
                  <c:v>49300</c:v>
                </c:pt>
                <c:pt idx="81">
                  <c:v>53400</c:v>
                </c:pt>
                <c:pt idx="82">
                  <c:v>54300</c:v>
                </c:pt>
                <c:pt idx="83">
                  <c:v>61100</c:v>
                </c:pt>
                <c:pt idx="84">
                  <c:v>67700</c:v>
                </c:pt>
                <c:pt idx="85">
                  <c:v>75500</c:v>
                </c:pt>
                <c:pt idx="86">
                  <c:v>75600</c:v>
                </c:pt>
                <c:pt idx="87">
                  <c:v>67400</c:v>
                </c:pt>
                <c:pt idx="88">
                  <c:v>60000</c:v>
                </c:pt>
                <c:pt idx="89">
                  <c:v>53800</c:v>
                </c:pt>
                <c:pt idx="90">
                  <c:v>49500</c:v>
                </c:pt>
                <c:pt idx="91">
                  <c:v>49000</c:v>
                </c:pt>
                <c:pt idx="92">
                  <c:v>48900</c:v>
                </c:pt>
              </c:numCache>
            </c:numRef>
          </c:val>
          <c:smooth val="0"/>
          <c:extLst>
            <c:ext xmlns:c16="http://schemas.microsoft.com/office/drawing/2014/chart" uri="{C3380CC4-5D6E-409C-BE32-E72D297353CC}">
              <c16:uniqueId val="{00000002-EDEA-4AF6-9EE9-C87ABB4F40C8}"/>
            </c:ext>
          </c:extLst>
        </c:ser>
        <c:ser>
          <c:idx val="4"/>
          <c:order val="3"/>
          <c:tx>
            <c:strRef>
              <c:f>Jobs!$F$1</c:f>
              <c:strCache>
                <c:ptCount val="1"/>
                <c:pt idx="0">
                  <c:v>Professional &amp; Business Services</c:v>
                </c:pt>
              </c:strCache>
            </c:strRef>
          </c:tx>
          <c:spPr>
            <a:ln w="63500" cap="rnd">
              <a:solidFill>
                <a:schemeClr val="accent5"/>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Jobs!$F$2:$F$94</c:f>
              <c:numCache>
                <c:formatCode>General</c:formatCode>
                <c:ptCount val="93"/>
                <c:pt idx="0">
                  <c:v>66200</c:v>
                </c:pt>
                <c:pt idx="1">
                  <c:v>67300</c:v>
                </c:pt>
                <c:pt idx="2">
                  <c:v>67600</c:v>
                </c:pt>
                <c:pt idx="3">
                  <c:v>66200</c:v>
                </c:pt>
                <c:pt idx="4">
                  <c:v>65100</c:v>
                </c:pt>
                <c:pt idx="5">
                  <c:v>63600</c:v>
                </c:pt>
                <c:pt idx="6">
                  <c:v>63100</c:v>
                </c:pt>
                <c:pt idx="7">
                  <c:v>63200</c:v>
                </c:pt>
                <c:pt idx="8">
                  <c:v>63100</c:v>
                </c:pt>
                <c:pt idx="9">
                  <c:v>65000</c:v>
                </c:pt>
                <c:pt idx="10">
                  <c:v>65700</c:v>
                </c:pt>
                <c:pt idx="11">
                  <c:v>66000</c:v>
                </c:pt>
                <c:pt idx="12">
                  <c:v>66700</c:v>
                </c:pt>
                <c:pt idx="13">
                  <c:v>67400</c:v>
                </c:pt>
                <c:pt idx="14">
                  <c:v>67700</c:v>
                </c:pt>
                <c:pt idx="15">
                  <c:v>67000</c:v>
                </c:pt>
                <c:pt idx="16">
                  <c:v>66000</c:v>
                </c:pt>
                <c:pt idx="17">
                  <c:v>65000</c:v>
                </c:pt>
                <c:pt idx="18">
                  <c:v>63200</c:v>
                </c:pt>
                <c:pt idx="19">
                  <c:v>63400</c:v>
                </c:pt>
                <c:pt idx="20">
                  <c:v>63300</c:v>
                </c:pt>
                <c:pt idx="21">
                  <c:v>64700</c:v>
                </c:pt>
                <c:pt idx="22">
                  <c:v>65100</c:v>
                </c:pt>
                <c:pt idx="23">
                  <c:v>65700</c:v>
                </c:pt>
                <c:pt idx="24">
                  <c:v>65600</c:v>
                </c:pt>
                <c:pt idx="25">
                  <c:v>66600</c:v>
                </c:pt>
                <c:pt idx="26">
                  <c:v>66700</c:v>
                </c:pt>
                <c:pt idx="27">
                  <c:v>66600</c:v>
                </c:pt>
                <c:pt idx="28">
                  <c:v>65900</c:v>
                </c:pt>
                <c:pt idx="29">
                  <c:v>63700</c:v>
                </c:pt>
                <c:pt idx="30">
                  <c:v>62700</c:v>
                </c:pt>
                <c:pt idx="31">
                  <c:v>62700</c:v>
                </c:pt>
                <c:pt idx="32">
                  <c:v>62000</c:v>
                </c:pt>
                <c:pt idx="33">
                  <c:v>63500</c:v>
                </c:pt>
                <c:pt idx="34">
                  <c:v>64100</c:v>
                </c:pt>
                <c:pt idx="35">
                  <c:v>64800</c:v>
                </c:pt>
                <c:pt idx="36">
                  <c:v>64900</c:v>
                </c:pt>
                <c:pt idx="37">
                  <c:v>65500</c:v>
                </c:pt>
                <c:pt idx="38">
                  <c:v>65500</c:v>
                </c:pt>
                <c:pt idx="39">
                  <c:v>65300</c:v>
                </c:pt>
                <c:pt idx="40">
                  <c:v>64200</c:v>
                </c:pt>
                <c:pt idx="41">
                  <c:v>62400</c:v>
                </c:pt>
                <c:pt idx="42">
                  <c:v>61100</c:v>
                </c:pt>
                <c:pt idx="43">
                  <c:v>60700</c:v>
                </c:pt>
                <c:pt idx="44">
                  <c:v>59900</c:v>
                </c:pt>
                <c:pt idx="45">
                  <c:v>61900</c:v>
                </c:pt>
                <c:pt idx="46">
                  <c:v>62100</c:v>
                </c:pt>
                <c:pt idx="47">
                  <c:v>62900</c:v>
                </c:pt>
                <c:pt idx="48">
                  <c:v>63100</c:v>
                </c:pt>
                <c:pt idx="49">
                  <c:v>63600</c:v>
                </c:pt>
                <c:pt idx="50">
                  <c:v>63600</c:v>
                </c:pt>
                <c:pt idx="51">
                  <c:v>62900</c:v>
                </c:pt>
                <c:pt idx="52">
                  <c:v>61600</c:v>
                </c:pt>
                <c:pt idx="53">
                  <c:v>60400</c:v>
                </c:pt>
                <c:pt idx="54">
                  <c:v>58600</c:v>
                </c:pt>
                <c:pt idx="55">
                  <c:v>58900</c:v>
                </c:pt>
                <c:pt idx="56">
                  <c:v>58200</c:v>
                </c:pt>
                <c:pt idx="57">
                  <c:v>59800</c:v>
                </c:pt>
                <c:pt idx="58">
                  <c:v>60300</c:v>
                </c:pt>
                <c:pt idx="59">
                  <c:v>60700</c:v>
                </c:pt>
                <c:pt idx="60">
                  <c:v>60600</c:v>
                </c:pt>
                <c:pt idx="61">
                  <c:v>61000</c:v>
                </c:pt>
                <c:pt idx="62">
                  <c:v>60700</c:v>
                </c:pt>
                <c:pt idx="63">
                  <c:v>60900</c:v>
                </c:pt>
                <c:pt idx="64">
                  <c:v>59600</c:v>
                </c:pt>
                <c:pt idx="65">
                  <c:v>58900</c:v>
                </c:pt>
                <c:pt idx="66">
                  <c:v>57300</c:v>
                </c:pt>
                <c:pt idx="67">
                  <c:v>57200</c:v>
                </c:pt>
                <c:pt idx="68">
                  <c:v>57300</c:v>
                </c:pt>
                <c:pt idx="69">
                  <c:v>58600</c:v>
                </c:pt>
                <c:pt idx="70">
                  <c:v>59700</c:v>
                </c:pt>
                <c:pt idx="71">
                  <c:v>59800</c:v>
                </c:pt>
                <c:pt idx="72">
                  <c:v>60100</c:v>
                </c:pt>
                <c:pt idx="73">
                  <c:v>60600</c:v>
                </c:pt>
                <c:pt idx="74">
                  <c:v>60300</c:v>
                </c:pt>
                <c:pt idx="75">
                  <c:v>59800</c:v>
                </c:pt>
                <c:pt idx="76">
                  <c:v>58800</c:v>
                </c:pt>
                <c:pt idx="77">
                  <c:v>58000</c:v>
                </c:pt>
                <c:pt idx="78">
                  <c:v>56400</c:v>
                </c:pt>
                <c:pt idx="79">
                  <c:v>56300</c:v>
                </c:pt>
                <c:pt idx="80">
                  <c:v>56000</c:v>
                </c:pt>
                <c:pt idx="81">
                  <c:v>57300</c:v>
                </c:pt>
                <c:pt idx="82">
                  <c:v>57900</c:v>
                </c:pt>
                <c:pt idx="83">
                  <c:v>57800</c:v>
                </c:pt>
                <c:pt idx="84">
                  <c:v>57700</c:v>
                </c:pt>
                <c:pt idx="85">
                  <c:v>58300</c:v>
                </c:pt>
                <c:pt idx="86">
                  <c:v>58300</c:v>
                </c:pt>
                <c:pt idx="87">
                  <c:v>57600</c:v>
                </c:pt>
                <c:pt idx="88">
                  <c:v>57200</c:v>
                </c:pt>
                <c:pt idx="89">
                  <c:v>56500</c:v>
                </c:pt>
                <c:pt idx="90">
                  <c:v>55100</c:v>
                </c:pt>
                <c:pt idx="91">
                  <c:v>54800</c:v>
                </c:pt>
                <c:pt idx="92">
                  <c:v>55100</c:v>
                </c:pt>
              </c:numCache>
            </c:numRef>
          </c:val>
          <c:smooth val="0"/>
          <c:extLst>
            <c:ext xmlns:c16="http://schemas.microsoft.com/office/drawing/2014/chart" uri="{C3380CC4-5D6E-409C-BE32-E72D297353CC}">
              <c16:uniqueId val="{00000003-EDEA-4AF6-9EE9-C87ABB4F40C8}"/>
            </c:ext>
          </c:extLst>
        </c:ser>
        <c:ser>
          <c:idx val="7"/>
          <c:order val="4"/>
          <c:tx>
            <c:strRef>
              <c:f>Jobs!$I$1</c:f>
              <c:strCache>
                <c:ptCount val="1"/>
                <c:pt idx="0">
                  <c:v>Local Government</c:v>
                </c:pt>
              </c:strCache>
            </c:strRef>
          </c:tx>
          <c:spPr>
            <a:ln w="28575" cap="rnd">
              <a:solidFill>
                <a:schemeClr val="accent2">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Jobs!$I$2:$I$94</c:f>
              <c:numCache>
                <c:formatCode>General</c:formatCode>
                <c:ptCount val="93"/>
                <c:pt idx="0">
                  <c:v>59700</c:v>
                </c:pt>
                <c:pt idx="1">
                  <c:v>52800</c:v>
                </c:pt>
                <c:pt idx="2">
                  <c:v>52600</c:v>
                </c:pt>
                <c:pt idx="3">
                  <c:v>61400</c:v>
                </c:pt>
                <c:pt idx="4">
                  <c:v>61600</c:v>
                </c:pt>
                <c:pt idx="5">
                  <c:v>60500</c:v>
                </c:pt>
                <c:pt idx="6">
                  <c:v>60900</c:v>
                </c:pt>
                <c:pt idx="7">
                  <c:v>60200</c:v>
                </c:pt>
                <c:pt idx="8">
                  <c:v>60100</c:v>
                </c:pt>
                <c:pt idx="9">
                  <c:v>61500</c:v>
                </c:pt>
                <c:pt idx="10">
                  <c:v>61600</c:v>
                </c:pt>
                <c:pt idx="11">
                  <c:v>60900</c:v>
                </c:pt>
                <c:pt idx="12">
                  <c:v>59500</c:v>
                </c:pt>
                <c:pt idx="13">
                  <c:v>52700</c:v>
                </c:pt>
                <c:pt idx="14">
                  <c:v>52400</c:v>
                </c:pt>
                <c:pt idx="15">
                  <c:v>61200</c:v>
                </c:pt>
                <c:pt idx="16">
                  <c:v>61200</c:v>
                </c:pt>
                <c:pt idx="17">
                  <c:v>60200</c:v>
                </c:pt>
                <c:pt idx="18">
                  <c:v>60500</c:v>
                </c:pt>
                <c:pt idx="19">
                  <c:v>59800</c:v>
                </c:pt>
                <c:pt idx="20">
                  <c:v>59700</c:v>
                </c:pt>
                <c:pt idx="21">
                  <c:v>60800</c:v>
                </c:pt>
                <c:pt idx="22">
                  <c:v>60900</c:v>
                </c:pt>
                <c:pt idx="23">
                  <c:v>60400</c:v>
                </c:pt>
                <c:pt idx="24">
                  <c:v>58900</c:v>
                </c:pt>
                <c:pt idx="25">
                  <c:v>52300</c:v>
                </c:pt>
                <c:pt idx="26">
                  <c:v>52400</c:v>
                </c:pt>
                <c:pt idx="27">
                  <c:v>60600</c:v>
                </c:pt>
                <c:pt idx="28">
                  <c:v>61300</c:v>
                </c:pt>
                <c:pt idx="29">
                  <c:v>60100</c:v>
                </c:pt>
                <c:pt idx="30">
                  <c:v>60400</c:v>
                </c:pt>
                <c:pt idx="31">
                  <c:v>59700</c:v>
                </c:pt>
                <c:pt idx="32">
                  <c:v>59900</c:v>
                </c:pt>
                <c:pt idx="33">
                  <c:v>61700</c:v>
                </c:pt>
                <c:pt idx="34">
                  <c:v>61500</c:v>
                </c:pt>
                <c:pt idx="35">
                  <c:v>60800</c:v>
                </c:pt>
                <c:pt idx="36">
                  <c:v>59100</c:v>
                </c:pt>
                <c:pt idx="37">
                  <c:v>52600</c:v>
                </c:pt>
                <c:pt idx="38">
                  <c:v>52800</c:v>
                </c:pt>
                <c:pt idx="39">
                  <c:v>61300</c:v>
                </c:pt>
                <c:pt idx="40">
                  <c:v>61600</c:v>
                </c:pt>
                <c:pt idx="41">
                  <c:v>60500</c:v>
                </c:pt>
                <c:pt idx="42">
                  <c:v>60700</c:v>
                </c:pt>
                <c:pt idx="43">
                  <c:v>59700</c:v>
                </c:pt>
                <c:pt idx="44">
                  <c:v>60000</c:v>
                </c:pt>
                <c:pt idx="45">
                  <c:v>61400</c:v>
                </c:pt>
                <c:pt idx="46">
                  <c:v>61100</c:v>
                </c:pt>
                <c:pt idx="47">
                  <c:v>60900</c:v>
                </c:pt>
                <c:pt idx="48">
                  <c:v>59100</c:v>
                </c:pt>
                <c:pt idx="49">
                  <c:v>52700</c:v>
                </c:pt>
                <c:pt idx="50">
                  <c:v>52800</c:v>
                </c:pt>
                <c:pt idx="51">
                  <c:v>61500</c:v>
                </c:pt>
                <c:pt idx="52">
                  <c:v>62100</c:v>
                </c:pt>
                <c:pt idx="53">
                  <c:v>61100</c:v>
                </c:pt>
                <c:pt idx="54">
                  <c:v>61200</c:v>
                </c:pt>
                <c:pt idx="55">
                  <c:v>60700</c:v>
                </c:pt>
                <c:pt idx="56">
                  <c:v>61200</c:v>
                </c:pt>
                <c:pt idx="57">
                  <c:v>61900</c:v>
                </c:pt>
                <c:pt idx="58">
                  <c:v>61700</c:v>
                </c:pt>
                <c:pt idx="59">
                  <c:v>61500</c:v>
                </c:pt>
                <c:pt idx="60">
                  <c:v>60000</c:v>
                </c:pt>
                <c:pt idx="61">
                  <c:v>53200</c:v>
                </c:pt>
                <c:pt idx="62">
                  <c:v>53300</c:v>
                </c:pt>
                <c:pt idx="63">
                  <c:v>62300</c:v>
                </c:pt>
                <c:pt idx="64">
                  <c:v>62600</c:v>
                </c:pt>
                <c:pt idx="65">
                  <c:v>61000</c:v>
                </c:pt>
                <c:pt idx="66">
                  <c:v>61500</c:v>
                </c:pt>
                <c:pt idx="67">
                  <c:v>61200</c:v>
                </c:pt>
                <c:pt idx="68">
                  <c:v>60600</c:v>
                </c:pt>
                <c:pt idx="69">
                  <c:v>61700</c:v>
                </c:pt>
                <c:pt idx="70">
                  <c:v>62200</c:v>
                </c:pt>
                <c:pt idx="71">
                  <c:v>61200</c:v>
                </c:pt>
                <c:pt idx="72">
                  <c:v>60300</c:v>
                </c:pt>
                <c:pt idx="73">
                  <c:v>52800</c:v>
                </c:pt>
                <c:pt idx="74">
                  <c:v>53100</c:v>
                </c:pt>
                <c:pt idx="75">
                  <c:v>62500</c:v>
                </c:pt>
                <c:pt idx="76">
                  <c:v>62700</c:v>
                </c:pt>
                <c:pt idx="77">
                  <c:v>61600</c:v>
                </c:pt>
                <c:pt idx="78">
                  <c:v>62200</c:v>
                </c:pt>
                <c:pt idx="79">
                  <c:v>62000</c:v>
                </c:pt>
                <c:pt idx="80">
                  <c:v>61800</c:v>
                </c:pt>
                <c:pt idx="81">
                  <c:v>63500</c:v>
                </c:pt>
                <c:pt idx="82">
                  <c:v>63400</c:v>
                </c:pt>
                <c:pt idx="83">
                  <c:v>62700</c:v>
                </c:pt>
                <c:pt idx="84">
                  <c:v>60700</c:v>
                </c:pt>
                <c:pt idx="85">
                  <c:v>51200</c:v>
                </c:pt>
                <c:pt idx="86">
                  <c:v>51300</c:v>
                </c:pt>
                <c:pt idx="87">
                  <c:v>63100</c:v>
                </c:pt>
                <c:pt idx="88">
                  <c:v>63800</c:v>
                </c:pt>
                <c:pt idx="89">
                  <c:v>62800</c:v>
                </c:pt>
                <c:pt idx="90">
                  <c:v>62900</c:v>
                </c:pt>
                <c:pt idx="91">
                  <c:v>62400</c:v>
                </c:pt>
                <c:pt idx="92">
                  <c:v>62200</c:v>
                </c:pt>
              </c:numCache>
            </c:numRef>
          </c:val>
          <c:smooth val="0"/>
          <c:extLst>
            <c:ext xmlns:c16="http://schemas.microsoft.com/office/drawing/2014/chart" uri="{C3380CC4-5D6E-409C-BE32-E72D297353CC}">
              <c16:uniqueId val="{00000004-EDEA-4AF6-9EE9-C87ABB4F40C8}"/>
            </c:ext>
          </c:extLst>
        </c:ser>
        <c:ser>
          <c:idx val="0"/>
          <c:order val="5"/>
          <c:tx>
            <c:strRef>
              <c:f>Jobs!$B$1</c:f>
              <c:strCache>
                <c:ptCount val="1"/>
                <c:pt idx="0">
                  <c:v>Manufacturing</c:v>
                </c:pt>
              </c:strCache>
            </c:strRef>
          </c:tx>
          <c:spPr>
            <a:ln w="63500" cap="rnd">
              <a:solidFill>
                <a:srgbClr val="FF0000"/>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Jobs!$B$2:$B$94</c:f>
              <c:numCache>
                <c:formatCode>General</c:formatCode>
                <c:ptCount val="93"/>
                <c:pt idx="0">
                  <c:v>51000</c:v>
                </c:pt>
                <c:pt idx="1">
                  <c:v>51500</c:v>
                </c:pt>
                <c:pt idx="2">
                  <c:v>51100</c:v>
                </c:pt>
                <c:pt idx="3">
                  <c:v>51300</c:v>
                </c:pt>
                <c:pt idx="4">
                  <c:v>49900</c:v>
                </c:pt>
                <c:pt idx="5">
                  <c:v>49900</c:v>
                </c:pt>
                <c:pt idx="6">
                  <c:v>49100</c:v>
                </c:pt>
                <c:pt idx="7">
                  <c:v>48900</c:v>
                </c:pt>
                <c:pt idx="8">
                  <c:v>49200</c:v>
                </c:pt>
                <c:pt idx="9">
                  <c:v>50500</c:v>
                </c:pt>
                <c:pt idx="10">
                  <c:v>51400</c:v>
                </c:pt>
                <c:pt idx="11">
                  <c:v>51000</c:v>
                </c:pt>
                <c:pt idx="12">
                  <c:v>51100</c:v>
                </c:pt>
                <c:pt idx="13">
                  <c:v>51800</c:v>
                </c:pt>
                <c:pt idx="14">
                  <c:v>51500</c:v>
                </c:pt>
                <c:pt idx="15">
                  <c:v>51500</c:v>
                </c:pt>
                <c:pt idx="16">
                  <c:v>50800</c:v>
                </c:pt>
                <c:pt idx="17">
                  <c:v>50100</c:v>
                </c:pt>
                <c:pt idx="18">
                  <c:v>49700</c:v>
                </c:pt>
                <c:pt idx="19">
                  <c:v>49500</c:v>
                </c:pt>
                <c:pt idx="20">
                  <c:v>49700</c:v>
                </c:pt>
                <c:pt idx="21">
                  <c:v>51400</c:v>
                </c:pt>
                <c:pt idx="22">
                  <c:v>51700</c:v>
                </c:pt>
                <c:pt idx="23">
                  <c:v>51100</c:v>
                </c:pt>
                <c:pt idx="24">
                  <c:v>51400</c:v>
                </c:pt>
                <c:pt idx="25">
                  <c:v>51700</c:v>
                </c:pt>
                <c:pt idx="26">
                  <c:v>51400</c:v>
                </c:pt>
                <c:pt idx="27">
                  <c:v>51200</c:v>
                </c:pt>
                <c:pt idx="28">
                  <c:v>50400</c:v>
                </c:pt>
                <c:pt idx="29">
                  <c:v>50000</c:v>
                </c:pt>
                <c:pt idx="30">
                  <c:v>49200</c:v>
                </c:pt>
                <c:pt idx="31">
                  <c:v>49100</c:v>
                </c:pt>
                <c:pt idx="32">
                  <c:v>49500</c:v>
                </c:pt>
                <c:pt idx="33">
                  <c:v>51300</c:v>
                </c:pt>
                <c:pt idx="34">
                  <c:v>51500</c:v>
                </c:pt>
                <c:pt idx="35">
                  <c:v>50600</c:v>
                </c:pt>
                <c:pt idx="36">
                  <c:v>50700</c:v>
                </c:pt>
                <c:pt idx="37">
                  <c:v>51300</c:v>
                </c:pt>
                <c:pt idx="38">
                  <c:v>51100</c:v>
                </c:pt>
                <c:pt idx="39">
                  <c:v>51200</c:v>
                </c:pt>
                <c:pt idx="40">
                  <c:v>50300</c:v>
                </c:pt>
                <c:pt idx="41">
                  <c:v>49100</c:v>
                </c:pt>
                <c:pt idx="42">
                  <c:v>48600</c:v>
                </c:pt>
                <c:pt idx="43">
                  <c:v>48600</c:v>
                </c:pt>
                <c:pt idx="44">
                  <c:v>48600</c:v>
                </c:pt>
                <c:pt idx="45">
                  <c:v>50500</c:v>
                </c:pt>
                <c:pt idx="46">
                  <c:v>51000</c:v>
                </c:pt>
                <c:pt idx="47">
                  <c:v>50800</c:v>
                </c:pt>
                <c:pt idx="48">
                  <c:v>50900</c:v>
                </c:pt>
                <c:pt idx="49">
                  <c:v>51600</c:v>
                </c:pt>
                <c:pt idx="50">
                  <c:v>51600</c:v>
                </c:pt>
                <c:pt idx="51">
                  <c:v>51200</c:v>
                </c:pt>
                <c:pt idx="52">
                  <c:v>50300</c:v>
                </c:pt>
                <c:pt idx="53">
                  <c:v>49500</c:v>
                </c:pt>
                <c:pt idx="54">
                  <c:v>49300</c:v>
                </c:pt>
                <c:pt idx="55">
                  <c:v>49000</c:v>
                </c:pt>
                <c:pt idx="56">
                  <c:v>49200</c:v>
                </c:pt>
                <c:pt idx="57">
                  <c:v>50600</c:v>
                </c:pt>
                <c:pt idx="58">
                  <c:v>51100</c:v>
                </c:pt>
                <c:pt idx="59">
                  <c:v>51000</c:v>
                </c:pt>
                <c:pt idx="60">
                  <c:v>51200</c:v>
                </c:pt>
                <c:pt idx="61">
                  <c:v>51600</c:v>
                </c:pt>
                <c:pt idx="62">
                  <c:v>51800</c:v>
                </c:pt>
                <c:pt idx="63">
                  <c:v>51700</c:v>
                </c:pt>
                <c:pt idx="64">
                  <c:v>50900</c:v>
                </c:pt>
                <c:pt idx="65">
                  <c:v>50400</c:v>
                </c:pt>
                <c:pt idx="66">
                  <c:v>49800</c:v>
                </c:pt>
                <c:pt idx="67">
                  <c:v>49700</c:v>
                </c:pt>
                <c:pt idx="68">
                  <c:v>49600</c:v>
                </c:pt>
                <c:pt idx="69">
                  <c:v>51100</c:v>
                </c:pt>
                <c:pt idx="70">
                  <c:v>51200</c:v>
                </c:pt>
                <c:pt idx="71">
                  <c:v>50700</c:v>
                </c:pt>
                <c:pt idx="72">
                  <c:v>51000</c:v>
                </c:pt>
                <c:pt idx="73">
                  <c:v>51600</c:v>
                </c:pt>
                <c:pt idx="74">
                  <c:v>51100</c:v>
                </c:pt>
                <c:pt idx="75">
                  <c:v>51100</c:v>
                </c:pt>
                <c:pt idx="76">
                  <c:v>50800</c:v>
                </c:pt>
                <c:pt idx="77">
                  <c:v>50200</c:v>
                </c:pt>
                <c:pt idx="78">
                  <c:v>50100</c:v>
                </c:pt>
                <c:pt idx="79">
                  <c:v>49900</c:v>
                </c:pt>
                <c:pt idx="80">
                  <c:v>50100</c:v>
                </c:pt>
                <c:pt idx="81">
                  <c:v>51100</c:v>
                </c:pt>
                <c:pt idx="82">
                  <c:v>51500</c:v>
                </c:pt>
                <c:pt idx="83">
                  <c:v>51000</c:v>
                </c:pt>
                <c:pt idx="84">
                  <c:v>51000</c:v>
                </c:pt>
                <c:pt idx="85">
                  <c:v>51700</c:v>
                </c:pt>
                <c:pt idx="86">
                  <c:v>51100</c:v>
                </c:pt>
                <c:pt idx="87">
                  <c:v>51200</c:v>
                </c:pt>
                <c:pt idx="88">
                  <c:v>50900</c:v>
                </c:pt>
                <c:pt idx="89">
                  <c:v>50100</c:v>
                </c:pt>
                <c:pt idx="90">
                  <c:v>50000</c:v>
                </c:pt>
                <c:pt idx="91">
                  <c:v>49600</c:v>
                </c:pt>
                <c:pt idx="92">
                  <c:v>49900</c:v>
                </c:pt>
              </c:numCache>
            </c:numRef>
          </c:val>
          <c:smooth val="0"/>
          <c:extLst>
            <c:ext xmlns:c16="http://schemas.microsoft.com/office/drawing/2014/chart" uri="{C3380CC4-5D6E-409C-BE32-E72D297353CC}">
              <c16:uniqueId val="{00000005-EDEA-4AF6-9EE9-C87ABB4F40C8}"/>
            </c:ext>
          </c:extLst>
        </c:ser>
        <c:ser>
          <c:idx val="5"/>
          <c:order val="6"/>
          <c:tx>
            <c:strRef>
              <c:f>Jobs!$G$1</c:f>
              <c:strCache>
                <c:ptCount val="1"/>
                <c:pt idx="0">
                  <c:v>Financial Activities</c:v>
                </c:pt>
              </c:strCache>
            </c:strRef>
          </c:tx>
          <c:spPr>
            <a:ln w="28575" cap="rnd">
              <a:solidFill>
                <a:schemeClr val="accent3"/>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Jobs!$G$2:$G$94</c:f>
              <c:numCache>
                <c:formatCode>General</c:formatCode>
                <c:ptCount val="93"/>
                <c:pt idx="0">
                  <c:v>30900</c:v>
                </c:pt>
                <c:pt idx="1">
                  <c:v>31100</c:v>
                </c:pt>
                <c:pt idx="2">
                  <c:v>31000</c:v>
                </c:pt>
                <c:pt idx="3">
                  <c:v>30700</c:v>
                </c:pt>
                <c:pt idx="4">
                  <c:v>30700</c:v>
                </c:pt>
                <c:pt idx="5">
                  <c:v>30400</c:v>
                </c:pt>
                <c:pt idx="6">
                  <c:v>30300</c:v>
                </c:pt>
                <c:pt idx="7">
                  <c:v>30400</c:v>
                </c:pt>
                <c:pt idx="8">
                  <c:v>30200</c:v>
                </c:pt>
                <c:pt idx="9">
                  <c:v>30300</c:v>
                </c:pt>
                <c:pt idx="10">
                  <c:v>30700</c:v>
                </c:pt>
                <c:pt idx="11">
                  <c:v>30500</c:v>
                </c:pt>
                <c:pt idx="12">
                  <c:v>31200</c:v>
                </c:pt>
                <c:pt idx="13">
                  <c:v>31700</c:v>
                </c:pt>
                <c:pt idx="14">
                  <c:v>31600</c:v>
                </c:pt>
                <c:pt idx="15">
                  <c:v>31600</c:v>
                </c:pt>
                <c:pt idx="16">
                  <c:v>31200</c:v>
                </c:pt>
                <c:pt idx="17">
                  <c:v>30800</c:v>
                </c:pt>
                <c:pt idx="18">
                  <c:v>30600</c:v>
                </c:pt>
                <c:pt idx="19">
                  <c:v>30500</c:v>
                </c:pt>
                <c:pt idx="20">
                  <c:v>30500</c:v>
                </c:pt>
                <c:pt idx="21">
                  <c:v>30800</c:v>
                </c:pt>
                <c:pt idx="22">
                  <c:v>30600</c:v>
                </c:pt>
                <c:pt idx="23">
                  <c:v>30700</c:v>
                </c:pt>
                <c:pt idx="24">
                  <c:v>30800</c:v>
                </c:pt>
                <c:pt idx="25">
                  <c:v>31400</c:v>
                </c:pt>
                <c:pt idx="26">
                  <c:v>31300</c:v>
                </c:pt>
                <c:pt idx="27">
                  <c:v>31000</c:v>
                </c:pt>
                <c:pt idx="28">
                  <c:v>30600</c:v>
                </c:pt>
                <c:pt idx="29">
                  <c:v>30200</c:v>
                </c:pt>
                <c:pt idx="30">
                  <c:v>30000</c:v>
                </c:pt>
                <c:pt idx="31">
                  <c:v>30000</c:v>
                </c:pt>
                <c:pt idx="32">
                  <c:v>30100</c:v>
                </c:pt>
                <c:pt idx="33">
                  <c:v>30400</c:v>
                </c:pt>
                <c:pt idx="34">
                  <c:v>30300</c:v>
                </c:pt>
                <c:pt idx="35">
                  <c:v>30400</c:v>
                </c:pt>
                <c:pt idx="36">
                  <c:v>30500</c:v>
                </c:pt>
                <c:pt idx="37">
                  <c:v>31200</c:v>
                </c:pt>
                <c:pt idx="38">
                  <c:v>31000</c:v>
                </c:pt>
                <c:pt idx="39">
                  <c:v>30800</c:v>
                </c:pt>
                <c:pt idx="40">
                  <c:v>30400</c:v>
                </c:pt>
                <c:pt idx="41">
                  <c:v>30000</c:v>
                </c:pt>
                <c:pt idx="42">
                  <c:v>29900</c:v>
                </c:pt>
                <c:pt idx="43">
                  <c:v>29800</c:v>
                </c:pt>
                <c:pt idx="44">
                  <c:v>29900</c:v>
                </c:pt>
                <c:pt idx="45">
                  <c:v>30400</c:v>
                </c:pt>
                <c:pt idx="46">
                  <c:v>30400</c:v>
                </c:pt>
                <c:pt idx="47">
                  <c:v>30400</c:v>
                </c:pt>
                <c:pt idx="48">
                  <c:v>30600</c:v>
                </c:pt>
                <c:pt idx="49">
                  <c:v>31100</c:v>
                </c:pt>
                <c:pt idx="50">
                  <c:v>31200</c:v>
                </c:pt>
                <c:pt idx="51">
                  <c:v>30800</c:v>
                </c:pt>
                <c:pt idx="52">
                  <c:v>30400</c:v>
                </c:pt>
                <c:pt idx="53">
                  <c:v>30000</c:v>
                </c:pt>
                <c:pt idx="54">
                  <c:v>29900</c:v>
                </c:pt>
                <c:pt idx="55">
                  <c:v>29700</c:v>
                </c:pt>
                <c:pt idx="56">
                  <c:v>29800</c:v>
                </c:pt>
                <c:pt idx="57">
                  <c:v>29900</c:v>
                </c:pt>
                <c:pt idx="58">
                  <c:v>29800</c:v>
                </c:pt>
                <c:pt idx="59">
                  <c:v>30000</c:v>
                </c:pt>
                <c:pt idx="60">
                  <c:v>30200</c:v>
                </c:pt>
                <c:pt idx="61">
                  <c:v>30800</c:v>
                </c:pt>
                <c:pt idx="62">
                  <c:v>30900</c:v>
                </c:pt>
                <c:pt idx="63">
                  <c:v>30600</c:v>
                </c:pt>
                <c:pt idx="64">
                  <c:v>30200</c:v>
                </c:pt>
                <c:pt idx="65">
                  <c:v>29900</c:v>
                </c:pt>
                <c:pt idx="66">
                  <c:v>29800</c:v>
                </c:pt>
                <c:pt idx="67">
                  <c:v>29800</c:v>
                </c:pt>
                <c:pt idx="68">
                  <c:v>29900</c:v>
                </c:pt>
                <c:pt idx="69">
                  <c:v>30400</c:v>
                </c:pt>
                <c:pt idx="70">
                  <c:v>30200</c:v>
                </c:pt>
                <c:pt idx="71">
                  <c:v>30400</c:v>
                </c:pt>
                <c:pt idx="72">
                  <c:v>30400</c:v>
                </c:pt>
                <c:pt idx="73">
                  <c:v>31000</c:v>
                </c:pt>
                <c:pt idx="74">
                  <c:v>31000</c:v>
                </c:pt>
                <c:pt idx="75">
                  <c:v>30700</c:v>
                </c:pt>
                <c:pt idx="76">
                  <c:v>30300</c:v>
                </c:pt>
                <c:pt idx="77">
                  <c:v>30000</c:v>
                </c:pt>
                <c:pt idx="78">
                  <c:v>30200</c:v>
                </c:pt>
                <c:pt idx="79">
                  <c:v>30100</c:v>
                </c:pt>
                <c:pt idx="80">
                  <c:v>30000</c:v>
                </c:pt>
                <c:pt idx="81">
                  <c:v>30400</c:v>
                </c:pt>
                <c:pt idx="82">
                  <c:v>30300</c:v>
                </c:pt>
                <c:pt idx="83">
                  <c:v>30500</c:v>
                </c:pt>
                <c:pt idx="84">
                  <c:v>30700</c:v>
                </c:pt>
                <c:pt idx="85">
                  <c:v>31100</c:v>
                </c:pt>
                <c:pt idx="86">
                  <c:v>31100</c:v>
                </c:pt>
                <c:pt idx="87">
                  <c:v>31000</c:v>
                </c:pt>
                <c:pt idx="88">
                  <c:v>30600</c:v>
                </c:pt>
                <c:pt idx="89">
                  <c:v>30500</c:v>
                </c:pt>
                <c:pt idx="90">
                  <c:v>30400</c:v>
                </c:pt>
                <c:pt idx="91">
                  <c:v>30300</c:v>
                </c:pt>
                <c:pt idx="92">
                  <c:v>30200</c:v>
                </c:pt>
              </c:numCache>
            </c:numRef>
          </c:val>
          <c:smooth val="0"/>
          <c:extLst>
            <c:ext xmlns:c16="http://schemas.microsoft.com/office/drawing/2014/chart" uri="{C3380CC4-5D6E-409C-BE32-E72D297353CC}">
              <c16:uniqueId val="{00000006-EDEA-4AF6-9EE9-C87ABB4F40C8}"/>
            </c:ext>
          </c:extLst>
        </c:ser>
        <c:ser>
          <c:idx val="1"/>
          <c:order val="7"/>
          <c:tx>
            <c:strRef>
              <c:f>Jobs!$C$1</c:f>
              <c:strCache>
                <c:ptCount val="1"/>
                <c:pt idx="0">
                  <c:v>Construction</c:v>
                </c:pt>
              </c:strCache>
            </c:strRef>
          </c:tx>
          <c:spPr>
            <a:ln w="28575" cap="rnd">
              <a:solidFill>
                <a:schemeClr val="accent6"/>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Jobs!$C$2:$C$94</c:f>
              <c:numCache>
                <c:formatCode>General</c:formatCode>
                <c:ptCount val="93"/>
                <c:pt idx="0">
                  <c:v>30000</c:v>
                </c:pt>
                <c:pt idx="1">
                  <c:v>30900</c:v>
                </c:pt>
                <c:pt idx="2">
                  <c:v>31100</c:v>
                </c:pt>
                <c:pt idx="3">
                  <c:v>30500</c:v>
                </c:pt>
                <c:pt idx="4">
                  <c:v>29300</c:v>
                </c:pt>
                <c:pt idx="5">
                  <c:v>27700</c:v>
                </c:pt>
                <c:pt idx="6">
                  <c:v>26900</c:v>
                </c:pt>
                <c:pt idx="7">
                  <c:v>26100</c:v>
                </c:pt>
                <c:pt idx="8">
                  <c:v>26100</c:v>
                </c:pt>
                <c:pt idx="9">
                  <c:v>27800</c:v>
                </c:pt>
                <c:pt idx="10">
                  <c:v>28500</c:v>
                </c:pt>
                <c:pt idx="11">
                  <c:v>28700</c:v>
                </c:pt>
                <c:pt idx="12">
                  <c:v>28600</c:v>
                </c:pt>
                <c:pt idx="13">
                  <c:v>29100</c:v>
                </c:pt>
                <c:pt idx="14">
                  <c:v>29300</c:v>
                </c:pt>
                <c:pt idx="15">
                  <c:v>29000</c:v>
                </c:pt>
                <c:pt idx="16">
                  <c:v>27900</c:v>
                </c:pt>
                <c:pt idx="17">
                  <c:v>26200</c:v>
                </c:pt>
                <c:pt idx="18">
                  <c:v>24500</c:v>
                </c:pt>
                <c:pt idx="19">
                  <c:v>24300</c:v>
                </c:pt>
                <c:pt idx="20">
                  <c:v>24800</c:v>
                </c:pt>
                <c:pt idx="21">
                  <c:v>26900</c:v>
                </c:pt>
                <c:pt idx="22">
                  <c:v>27900</c:v>
                </c:pt>
                <c:pt idx="23">
                  <c:v>28500</c:v>
                </c:pt>
                <c:pt idx="24">
                  <c:v>28400</c:v>
                </c:pt>
                <c:pt idx="25">
                  <c:v>29000</c:v>
                </c:pt>
                <c:pt idx="26">
                  <c:v>29000</c:v>
                </c:pt>
                <c:pt idx="27">
                  <c:v>28400</c:v>
                </c:pt>
                <c:pt idx="28">
                  <c:v>27200</c:v>
                </c:pt>
                <c:pt idx="29">
                  <c:v>24500</c:v>
                </c:pt>
                <c:pt idx="30">
                  <c:v>22700</c:v>
                </c:pt>
                <c:pt idx="31">
                  <c:v>22700</c:v>
                </c:pt>
                <c:pt idx="32">
                  <c:v>23300</c:v>
                </c:pt>
                <c:pt idx="33">
                  <c:v>25800</c:v>
                </c:pt>
                <c:pt idx="34">
                  <c:v>27200</c:v>
                </c:pt>
                <c:pt idx="35">
                  <c:v>27900</c:v>
                </c:pt>
                <c:pt idx="36">
                  <c:v>28000</c:v>
                </c:pt>
                <c:pt idx="37">
                  <c:v>28400</c:v>
                </c:pt>
                <c:pt idx="38">
                  <c:v>28300</c:v>
                </c:pt>
                <c:pt idx="39">
                  <c:v>27700</c:v>
                </c:pt>
                <c:pt idx="40">
                  <c:v>26700</c:v>
                </c:pt>
                <c:pt idx="41">
                  <c:v>23900</c:v>
                </c:pt>
                <c:pt idx="42">
                  <c:v>22500</c:v>
                </c:pt>
                <c:pt idx="43">
                  <c:v>22500</c:v>
                </c:pt>
                <c:pt idx="44">
                  <c:v>22700</c:v>
                </c:pt>
                <c:pt idx="45">
                  <c:v>25300</c:v>
                </c:pt>
                <c:pt idx="46">
                  <c:v>26800</c:v>
                </c:pt>
                <c:pt idx="47">
                  <c:v>27800</c:v>
                </c:pt>
                <c:pt idx="48">
                  <c:v>27800</c:v>
                </c:pt>
                <c:pt idx="49">
                  <c:v>28000</c:v>
                </c:pt>
                <c:pt idx="50">
                  <c:v>27800</c:v>
                </c:pt>
                <c:pt idx="51">
                  <c:v>27200</c:v>
                </c:pt>
                <c:pt idx="52">
                  <c:v>26100</c:v>
                </c:pt>
                <c:pt idx="53">
                  <c:v>23900</c:v>
                </c:pt>
                <c:pt idx="54">
                  <c:v>21900</c:v>
                </c:pt>
                <c:pt idx="55">
                  <c:v>21900</c:v>
                </c:pt>
                <c:pt idx="56">
                  <c:v>22300</c:v>
                </c:pt>
                <c:pt idx="57">
                  <c:v>24700</c:v>
                </c:pt>
                <c:pt idx="58">
                  <c:v>26100</c:v>
                </c:pt>
                <c:pt idx="59">
                  <c:v>27100</c:v>
                </c:pt>
                <c:pt idx="60">
                  <c:v>27400</c:v>
                </c:pt>
                <c:pt idx="61">
                  <c:v>27800</c:v>
                </c:pt>
                <c:pt idx="62">
                  <c:v>27700</c:v>
                </c:pt>
                <c:pt idx="63">
                  <c:v>27400</c:v>
                </c:pt>
                <c:pt idx="64">
                  <c:v>26600</c:v>
                </c:pt>
                <c:pt idx="65">
                  <c:v>24500</c:v>
                </c:pt>
                <c:pt idx="66">
                  <c:v>22300</c:v>
                </c:pt>
                <c:pt idx="67">
                  <c:v>22200</c:v>
                </c:pt>
                <c:pt idx="68">
                  <c:v>22900</c:v>
                </c:pt>
                <c:pt idx="69">
                  <c:v>25600</c:v>
                </c:pt>
                <c:pt idx="70">
                  <c:v>26900</c:v>
                </c:pt>
                <c:pt idx="71">
                  <c:v>27600</c:v>
                </c:pt>
                <c:pt idx="72">
                  <c:v>27600</c:v>
                </c:pt>
                <c:pt idx="73">
                  <c:v>27700</c:v>
                </c:pt>
                <c:pt idx="74">
                  <c:v>27700</c:v>
                </c:pt>
                <c:pt idx="75">
                  <c:v>27000</c:v>
                </c:pt>
                <c:pt idx="76">
                  <c:v>25300</c:v>
                </c:pt>
                <c:pt idx="77">
                  <c:v>23200</c:v>
                </c:pt>
                <c:pt idx="78">
                  <c:v>21400</c:v>
                </c:pt>
                <c:pt idx="79">
                  <c:v>21300</c:v>
                </c:pt>
                <c:pt idx="80">
                  <c:v>22000</c:v>
                </c:pt>
                <c:pt idx="81">
                  <c:v>24400</c:v>
                </c:pt>
                <c:pt idx="82">
                  <c:v>25900</c:v>
                </c:pt>
                <c:pt idx="83">
                  <c:v>26600</c:v>
                </c:pt>
                <c:pt idx="84">
                  <c:v>26600</c:v>
                </c:pt>
                <c:pt idx="85">
                  <c:v>26500</c:v>
                </c:pt>
                <c:pt idx="86">
                  <c:v>26200</c:v>
                </c:pt>
                <c:pt idx="87">
                  <c:v>25700</c:v>
                </c:pt>
                <c:pt idx="88">
                  <c:v>25000</c:v>
                </c:pt>
                <c:pt idx="89">
                  <c:v>22800</c:v>
                </c:pt>
                <c:pt idx="90">
                  <c:v>20600</c:v>
                </c:pt>
                <c:pt idx="91">
                  <c:v>20600</c:v>
                </c:pt>
                <c:pt idx="92">
                  <c:v>21300</c:v>
                </c:pt>
              </c:numCache>
            </c:numRef>
          </c:val>
          <c:smooth val="0"/>
          <c:extLst>
            <c:ext xmlns:c16="http://schemas.microsoft.com/office/drawing/2014/chart" uri="{C3380CC4-5D6E-409C-BE32-E72D297353CC}">
              <c16:uniqueId val="{00000007-EDEA-4AF6-9EE9-C87ABB4F40C8}"/>
            </c:ext>
          </c:extLst>
        </c:ser>
        <c:ser>
          <c:idx val="11"/>
          <c:order val="8"/>
          <c:tx>
            <c:strRef>
              <c:f>Jobs!$M$1</c:f>
              <c:strCache>
                <c:ptCount val="1"/>
                <c:pt idx="0">
                  <c:v>State Government</c:v>
                </c:pt>
              </c:strCache>
            </c:strRef>
          </c:tx>
          <c:spPr>
            <a:ln w="28575" cap="rnd">
              <a:solidFill>
                <a:schemeClr val="accent6">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Jobs!$M$2:$M$94</c:f>
              <c:numCache>
                <c:formatCode>General</c:formatCode>
                <c:ptCount val="93"/>
                <c:pt idx="0">
                  <c:v>26500</c:v>
                </c:pt>
                <c:pt idx="1">
                  <c:v>23900</c:v>
                </c:pt>
                <c:pt idx="2">
                  <c:v>24100</c:v>
                </c:pt>
                <c:pt idx="3">
                  <c:v>24200</c:v>
                </c:pt>
                <c:pt idx="4">
                  <c:v>25900</c:v>
                </c:pt>
                <c:pt idx="5">
                  <c:v>27300</c:v>
                </c:pt>
                <c:pt idx="6">
                  <c:v>26800</c:v>
                </c:pt>
                <c:pt idx="7">
                  <c:v>26600</c:v>
                </c:pt>
                <c:pt idx="8">
                  <c:v>24400</c:v>
                </c:pt>
                <c:pt idx="9">
                  <c:v>26600</c:v>
                </c:pt>
                <c:pt idx="10">
                  <c:v>27100</c:v>
                </c:pt>
                <c:pt idx="11">
                  <c:v>27200</c:v>
                </c:pt>
                <c:pt idx="12">
                  <c:v>26500</c:v>
                </c:pt>
                <c:pt idx="13">
                  <c:v>23900</c:v>
                </c:pt>
                <c:pt idx="14">
                  <c:v>24100</c:v>
                </c:pt>
                <c:pt idx="15">
                  <c:v>24200</c:v>
                </c:pt>
                <c:pt idx="16">
                  <c:v>25800</c:v>
                </c:pt>
                <c:pt idx="17">
                  <c:v>27200</c:v>
                </c:pt>
                <c:pt idx="18">
                  <c:v>26800</c:v>
                </c:pt>
                <c:pt idx="19">
                  <c:v>26600</c:v>
                </c:pt>
                <c:pt idx="20">
                  <c:v>24300</c:v>
                </c:pt>
                <c:pt idx="21">
                  <c:v>26600</c:v>
                </c:pt>
                <c:pt idx="22">
                  <c:v>26900</c:v>
                </c:pt>
                <c:pt idx="23">
                  <c:v>27000</c:v>
                </c:pt>
                <c:pt idx="24">
                  <c:v>26500</c:v>
                </c:pt>
                <c:pt idx="25">
                  <c:v>23900</c:v>
                </c:pt>
                <c:pt idx="26">
                  <c:v>24100</c:v>
                </c:pt>
                <c:pt idx="27">
                  <c:v>24500</c:v>
                </c:pt>
                <c:pt idx="28">
                  <c:v>25700</c:v>
                </c:pt>
                <c:pt idx="29">
                  <c:v>27300</c:v>
                </c:pt>
                <c:pt idx="30">
                  <c:v>27500</c:v>
                </c:pt>
                <c:pt idx="31">
                  <c:v>27400</c:v>
                </c:pt>
                <c:pt idx="32">
                  <c:v>25600</c:v>
                </c:pt>
                <c:pt idx="33">
                  <c:v>27600</c:v>
                </c:pt>
                <c:pt idx="34">
                  <c:v>27900</c:v>
                </c:pt>
                <c:pt idx="35">
                  <c:v>28300</c:v>
                </c:pt>
                <c:pt idx="36">
                  <c:v>27300</c:v>
                </c:pt>
                <c:pt idx="37">
                  <c:v>23300</c:v>
                </c:pt>
                <c:pt idx="38">
                  <c:v>23500</c:v>
                </c:pt>
                <c:pt idx="39">
                  <c:v>25400</c:v>
                </c:pt>
                <c:pt idx="40">
                  <c:v>26600</c:v>
                </c:pt>
                <c:pt idx="41">
                  <c:v>27700</c:v>
                </c:pt>
                <c:pt idx="42">
                  <c:v>27700</c:v>
                </c:pt>
                <c:pt idx="43">
                  <c:v>27800</c:v>
                </c:pt>
                <c:pt idx="44">
                  <c:v>25600</c:v>
                </c:pt>
                <c:pt idx="45">
                  <c:v>27600</c:v>
                </c:pt>
                <c:pt idx="46">
                  <c:v>28000</c:v>
                </c:pt>
                <c:pt idx="47">
                  <c:v>28500</c:v>
                </c:pt>
                <c:pt idx="48">
                  <c:v>27100</c:v>
                </c:pt>
                <c:pt idx="49">
                  <c:v>23300</c:v>
                </c:pt>
                <c:pt idx="50">
                  <c:v>23700</c:v>
                </c:pt>
                <c:pt idx="51">
                  <c:v>24200</c:v>
                </c:pt>
                <c:pt idx="52">
                  <c:v>27500</c:v>
                </c:pt>
                <c:pt idx="53">
                  <c:v>28100</c:v>
                </c:pt>
                <c:pt idx="54">
                  <c:v>28200</c:v>
                </c:pt>
                <c:pt idx="55">
                  <c:v>28100</c:v>
                </c:pt>
                <c:pt idx="56">
                  <c:v>26200</c:v>
                </c:pt>
                <c:pt idx="57">
                  <c:v>28000</c:v>
                </c:pt>
                <c:pt idx="58">
                  <c:v>28400</c:v>
                </c:pt>
                <c:pt idx="59">
                  <c:v>28600</c:v>
                </c:pt>
                <c:pt idx="60">
                  <c:v>27200</c:v>
                </c:pt>
                <c:pt idx="61">
                  <c:v>24200</c:v>
                </c:pt>
                <c:pt idx="62">
                  <c:v>24000</c:v>
                </c:pt>
                <c:pt idx="63">
                  <c:v>24000</c:v>
                </c:pt>
                <c:pt idx="64">
                  <c:v>27800</c:v>
                </c:pt>
                <c:pt idx="65">
                  <c:v>28300</c:v>
                </c:pt>
                <c:pt idx="66">
                  <c:v>28300</c:v>
                </c:pt>
                <c:pt idx="67">
                  <c:v>28200</c:v>
                </c:pt>
                <c:pt idx="68">
                  <c:v>26100</c:v>
                </c:pt>
                <c:pt idx="69">
                  <c:v>28000</c:v>
                </c:pt>
                <c:pt idx="70">
                  <c:v>28600</c:v>
                </c:pt>
                <c:pt idx="71">
                  <c:v>28700</c:v>
                </c:pt>
                <c:pt idx="72">
                  <c:v>27400</c:v>
                </c:pt>
                <c:pt idx="73">
                  <c:v>23800</c:v>
                </c:pt>
                <c:pt idx="74">
                  <c:v>24300</c:v>
                </c:pt>
                <c:pt idx="75">
                  <c:v>24500</c:v>
                </c:pt>
                <c:pt idx="76">
                  <c:v>27200</c:v>
                </c:pt>
                <c:pt idx="77">
                  <c:v>28700</c:v>
                </c:pt>
                <c:pt idx="78">
                  <c:v>28700</c:v>
                </c:pt>
                <c:pt idx="79">
                  <c:v>28700</c:v>
                </c:pt>
                <c:pt idx="80">
                  <c:v>26700</c:v>
                </c:pt>
                <c:pt idx="81">
                  <c:v>29000</c:v>
                </c:pt>
                <c:pt idx="82">
                  <c:v>29300</c:v>
                </c:pt>
                <c:pt idx="83">
                  <c:v>29400</c:v>
                </c:pt>
                <c:pt idx="84">
                  <c:v>27500</c:v>
                </c:pt>
                <c:pt idx="85">
                  <c:v>24300</c:v>
                </c:pt>
                <c:pt idx="86">
                  <c:v>24800</c:v>
                </c:pt>
                <c:pt idx="87">
                  <c:v>24700</c:v>
                </c:pt>
                <c:pt idx="88">
                  <c:v>27900</c:v>
                </c:pt>
                <c:pt idx="89">
                  <c:v>28600</c:v>
                </c:pt>
                <c:pt idx="90">
                  <c:v>28900</c:v>
                </c:pt>
                <c:pt idx="91">
                  <c:v>28900</c:v>
                </c:pt>
                <c:pt idx="92">
                  <c:v>26600</c:v>
                </c:pt>
              </c:numCache>
            </c:numRef>
          </c:val>
          <c:smooth val="0"/>
          <c:extLst>
            <c:ext xmlns:c16="http://schemas.microsoft.com/office/drawing/2014/chart" uri="{C3380CC4-5D6E-409C-BE32-E72D297353CC}">
              <c16:uniqueId val="{00000008-EDEA-4AF6-9EE9-C87ABB4F40C8}"/>
            </c:ext>
          </c:extLst>
        </c:ser>
        <c:ser>
          <c:idx val="6"/>
          <c:order val="9"/>
          <c:tx>
            <c:strRef>
              <c:f>Jobs!$H$1</c:f>
              <c:strCache>
                <c:ptCount val="1"/>
                <c:pt idx="0">
                  <c:v>Educational Services</c:v>
                </c:pt>
              </c:strCache>
            </c:strRef>
          </c:tx>
          <c:spPr>
            <a:ln w="28575" cap="rnd">
              <a:solidFill>
                <a:schemeClr val="accent1">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Jobs!$H$2:$H$94</c:f>
              <c:numCache>
                <c:formatCode>General</c:formatCode>
                <c:ptCount val="93"/>
                <c:pt idx="0">
                  <c:v>22300</c:v>
                </c:pt>
                <c:pt idx="1">
                  <c:v>19800</c:v>
                </c:pt>
                <c:pt idx="2">
                  <c:v>20000</c:v>
                </c:pt>
                <c:pt idx="3">
                  <c:v>20000</c:v>
                </c:pt>
                <c:pt idx="4">
                  <c:v>22000</c:v>
                </c:pt>
                <c:pt idx="5">
                  <c:v>22900</c:v>
                </c:pt>
                <c:pt idx="6">
                  <c:v>22900</c:v>
                </c:pt>
                <c:pt idx="7">
                  <c:v>22600</c:v>
                </c:pt>
                <c:pt idx="8">
                  <c:v>21600</c:v>
                </c:pt>
                <c:pt idx="9">
                  <c:v>21800</c:v>
                </c:pt>
                <c:pt idx="10">
                  <c:v>23100</c:v>
                </c:pt>
                <c:pt idx="11">
                  <c:v>23100</c:v>
                </c:pt>
                <c:pt idx="12">
                  <c:v>22400</c:v>
                </c:pt>
                <c:pt idx="13">
                  <c:v>19600</c:v>
                </c:pt>
                <c:pt idx="14">
                  <c:v>19800</c:v>
                </c:pt>
                <c:pt idx="15">
                  <c:v>19700</c:v>
                </c:pt>
                <c:pt idx="16">
                  <c:v>21600</c:v>
                </c:pt>
                <c:pt idx="17">
                  <c:v>22600</c:v>
                </c:pt>
                <c:pt idx="18">
                  <c:v>22500</c:v>
                </c:pt>
                <c:pt idx="19">
                  <c:v>22300</c:v>
                </c:pt>
                <c:pt idx="20">
                  <c:v>21500</c:v>
                </c:pt>
                <c:pt idx="21">
                  <c:v>21700</c:v>
                </c:pt>
                <c:pt idx="22">
                  <c:v>22200</c:v>
                </c:pt>
                <c:pt idx="23">
                  <c:v>22100</c:v>
                </c:pt>
                <c:pt idx="24">
                  <c:v>21900</c:v>
                </c:pt>
                <c:pt idx="25">
                  <c:v>19100</c:v>
                </c:pt>
                <c:pt idx="26">
                  <c:v>19400</c:v>
                </c:pt>
                <c:pt idx="27">
                  <c:v>19500</c:v>
                </c:pt>
                <c:pt idx="28">
                  <c:v>21000</c:v>
                </c:pt>
                <c:pt idx="29">
                  <c:v>22200</c:v>
                </c:pt>
                <c:pt idx="30">
                  <c:v>22100</c:v>
                </c:pt>
                <c:pt idx="31">
                  <c:v>22000</c:v>
                </c:pt>
                <c:pt idx="32">
                  <c:v>21200</c:v>
                </c:pt>
                <c:pt idx="33">
                  <c:v>21400</c:v>
                </c:pt>
                <c:pt idx="34">
                  <c:v>22100</c:v>
                </c:pt>
                <c:pt idx="35">
                  <c:v>22100</c:v>
                </c:pt>
                <c:pt idx="36">
                  <c:v>21700</c:v>
                </c:pt>
                <c:pt idx="37">
                  <c:v>18900</c:v>
                </c:pt>
                <c:pt idx="38">
                  <c:v>19000</c:v>
                </c:pt>
                <c:pt idx="39">
                  <c:v>19300</c:v>
                </c:pt>
                <c:pt idx="40">
                  <c:v>20900</c:v>
                </c:pt>
                <c:pt idx="41">
                  <c:v>22100</c:v>
                </c:pt>
                <c:pt idx="42">
                  <c:v>22000</c:v>
                </c:pt>
                <c:pt idx="43">
                  <c:v>22000</c:v>
                </c:pt>
                <c:pt idx="44">
                  <c:v>21200</c:v>
                </c:pt>
                <c:pt idx="45">
                  <c:v>21600</c:v>
                </c:pt>
                <c:pt idx="46">
                  <c:v>22300</c:v>
                </c:pt>
                <c:pt idx="47">
                  <c:v>22300</c:v>
                </c:pt>
                <c:pt idx="48">
                  <c:v>21600</c:v>
                </c:pt>
                <c:pt idx="49">
                  <c:v>18800</c:v>
                </c:pt>
                <c:pt idx="50">
                  <c:v>19100</c:v>
                </c:pt>
                <c:pt idx="51">
                  <c:v>19200</c:v>
                </c:pt>
                <c:pt idx="52">
                  <c:v>21300</c:v>
                </c:pt>
                <c:pt idx="53">
                  <c:v>22100</c:v>
                </c:pt>
                <c:pt idx="54">
                  <c:v>22200</c:v>
                </c:pt>
                <c:pt idx="55">
                  <c:v>22200</c:v>
                </c:pt>
                <c:pt idx="56">
                  <c:v>20200</c:v>
                </c:pt>
                <c:pt idx="57">
                  <c:v>21700</c:v>
                </c:pt>
                <c:pt idx="58">
                  <c:v>22200</c:v>
                </c:pt>
                <c:pt idx="59">
                  <c:v>22400</c:v>
                </c:pt>
                <c:pt idx="60">
                  <c:v>21100</c:v>
                </c:pt>
                <c:pt idx="61">
                  <c:v>18700</c:v>
                </c:pt>
                <c:pt idx="62">
                  <c:v>19000</c:v>
                </c:pt>
                <c:pt idx="63">
                  <c:v>19100</c:v>
                </c:pt>
                <c:pt idx="64">
                  <c:v>21400</c:v>
                </c:pt>
                <c:pt idx="65">
                  <c:v>21700</c:v>
                </c:pt>
                <c:pt idx="66">
                  <c:v>21700</c:v>
                </c:pt>
                <c:pt idx="67">
                  <c:v>21600</c:v>
                </c:pt>
                <c:pt idx="68">
                  <c:v>19700</c:v>
                </c:pt>
                <c:pt idx="69">
                  <c:v>21300</c:v>
                </c:pt>
                <c:pt idx="70">
                  <c:v>21700</c:v>
                </c:pt>
                <c:pt idx="71">
                  <c:v>21700</c:v>
                </c:pt>
                <c:pt idx="72">
                  <c:v>20200</c:v>
                </c:pt>
                <c:pt idx="73">
                  <c:v>18400</c:v>
                </c:pt>
                <c:pt idx="74">
                  <c:v>18500</c:v>
                </c:pt>
                <c:pt idx="75">
                  <c:v>18500</c:v>
                </c:pt>
                <c:pt idx="76">
                  <c:v>20800</c:v>
                </c:pt>
                <c:pt idx="77">
                  <c:v>21200</c:v>
                </c:pt>
                <c:pt idx="78">
                  <c:v>20900</c:v>
                </c:pt>
                <c:pt idx="79">
                  <c:v>21000</c:v>
                </c:pt>
                <c:pt idx="80">
                  <c:v>18900</c:v>
                </c:pt>
                <c:pt idx="81">
                  <c:v>21200</c:v>
                </c:pt>
                <c:pt idx="82">
                  <c:v>21300</c:v>
                </c:pt>
                <c:pt idx="83">
                  <c:v>21300</c:v>
                </c:pt>
                <c:pt idx="84">
                  <c:v>20500</c:v>
                </c:pt>
                <c:pt idx="85">
                  <c:v>18000</c:v>
                </c:pt>
                <c:pt idx="86">
                  <c:v>18200</c:v>
                </c:pt>
                <c:pt idx="87">
                  <c:v>18300</c:v>
                </c:pt>
                <c:pt idx="88">
                  <c:v>20400</c:v>
                </c:pt>
                <c:pt idx="89">
                  <c:v>20700</c:v>
                </c:pt>
                <c:pt idx="90">
                  <c:v>20600</c:v>
                </c:pt>
                <c:pt idx="91">
                  <c:v>20600</c:v>
                </c:pt>
                <c:pt idx="92">
                  <c:v>18600</c:v>
                </c:pt>
              </c:numCache>
            </c:numRef>
          </c:val>
          <c:smooth val="0"/>
          <c:extLst>
            <c:ext xmlns:c16="http://schemas.microsoft.com/office/drawing/2014/chart" uri="{C3380CC4-5D6E-409C-BE32-E72D297353CC}">
              <c16:uniqueId val="{00000009-EDEA-4AF6-9EE9-C87ABB4F40C8}"/>
            </c:ext>
          </c:extLst>
        </c:ser>
        <c:ser>
          <c:idx val="10"/>
          <c:order val="10"/>
          <c:tx>
            <c:strRef>
              <c:f>Jobs!$L$1</c:f>
              <c:strCache>
                <c:ptCount val="1"/>
                <c:pt idx="0">
                  <c:v>Wholesale Trade</c:v>
                </c:pt>
              </c:strCache>
            </c:strRef>
          </c:tx>
          <c:spPr>
            <a:ln w="28575" cap="rnd">
              <a:solidFill>
                <a:schemeClr val="accent5">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Jobs!$L$2:$L$94</c:f>
              <c:numCache>
                <c:formatCode>General</c:formatCode>
                <c:ptCount val="93"/>
                <c:pt idx="0">
                  <c:v>20500</c:v>
                </c:pt>
                <c:pt idx="1">
                  <c:v>20600</c:v>
                </c:pt>
                <c:pt idx="2">
                  <c:v>20700</c:v>
                </c:pt>
                <c:pt idx="3">
                  <c:v>20500</c:v>
                </c:pt>
                <c:pt idx="4">
                  <c:v>19800</c:v>
                </c:pt>
                <c:pt idx="5">
                  <c:v>19500</c:v>
                </c:pt>
                <c:pt idx="6">
                  <c:v>19400</c:v>
                </c:pt>
                <c:pt idx="7">
                  <c:v>19500</c:v>
                </c:pt>
                <c:pt idx="8">
                  <c:v>19500</c:v>
                </c:pt>
                <c:pt idx="9">
                  <c:v>19800</c:v>
                </c:pt>
                <c:pt idx="10">
                  <c:v>19800</c:v>
                </c:pt>
                <c:pt idx="11">
                  <c:v>20500</c:v>
                </c:pt>
                <c:pt idx="12">
                  <c:v>20300</c:v>
                </c:pt>
                <c:pt idx="13">
                  <c:v>20600</c:v>
                </c:pt>
                <c:pt idx="14">
                  <c:v>20700</c:v>
                </c:pt>
                <c:pt idx="15">
                  <c:v>20300</c:v>
                </c:pt>
                <c:pt idx="16">
                  <c:v>20000</c:v>
                </c:pt>
                <c:pt idx="17">
                  <c:v>19500</c:v>
                </c:pt>
                <c:pt idx="18">
                  <c:v>19300</c:v>
                </c:pt>
                <c:pt idx="19">
                  <c:v>19300</c:v>
                </c:pt>
                <c:pt idx="20">
                  <c:v>19400</c:v>
                </c:pt>
                <c:pt idx="21">
                  <c:v>19900</c:v>
                </c:pt>
                <c:pt idx="22">
                  <c:v>19900</c:v>
                </c:pt>
                <c:pt idx="23">
                  <c:v>20200</c:v>
                </c:pt>
                <c:pt idx="24">
                  <c:v>20300</c:v>
                </c:pt>
                <c:pt idx="25">
                  <c:v>20600</c:v>
                </c:pt>
                <c:pt idx="26">
                  <c:v>20600</c:v>
                </c:pt>
                <c:pt idx="27">
                  <c:v>20300</c:v>
                </c:pt>
                <c:pt idx="28">
                  <c:v>20000</c:v>
                </c:pt>
                <c:pt idx="29">
                  <c:v>19500</c:v>
                </c:pt>
                <c:pt idx="30">
                  <c:v>19300</c:v>
                </c:pt>
                <c:pt idx="31">
                  <c:v>19300</c:v>
                </c:pt>
                <c:pt idx="32">
                  <c:v>19400</c:v>
                </c:pt>
                <c:pt idx="33">
                  <c:v>19900</c:v>
                </c:pt>
                <c:pt idx="34">
                  <c:v>19900</c:v>
                </c:pt>
                <c:pt idx="35">
                  <c:v>20100</c:v>
                </c:pt>
                <c:pt idx="36">
                  <c:v>20100</c:v>
                </c:pt>
                <c:pt idx="37">
                  <c:v>20400</c:v>
                </c:pt>
                <c:pt idx="38">
                  <c:v>20400</c:v>
                </c:pt>
                <c:pt idx="39">
                  <c:v>20200</c:v>
                </c:pt>
                <c:pt idx="40">
                  <c:v>19700</c:v>
                </c:pt>
                <c:pt idx="41">
                  <c:v>19200</c:v>
                </c:pt>
                <c:pt idx="42">
                  <c:v>19000</c:v>
                </c:pt>
                <c:pt idx="43">
                  <c:v>18900</c:v>
                </c:pt>
                <c:pt idx="44">
                  <c:v>19000</c:v>
                </c:pt>
                <c:pt idx="45">
                  <c:v>19700</c:v>
                </c:pt>
                <c:pt idx="46">
                  <c:v>19700</c:v>
                </c:pt>
                <c:pt idx="47">
                  <c:v>19800</c:v>
                </c:pt>
                <c:pt idx="48">
                  <c:v>20000</c:v>
                </c:pt>
                <c:pt idx="49">
                  <c:v>20200</c:v>
                </c:pt>
                <c:pt idx="50">
                  <c:v>20200</c:v>
                </c:pt>
                <c:pt idx="51">
                  <c:v>20000</c:v>
                </c:pt>
                <c:pt idx="52">
                  <c:v>19500</c:v>
                </c:pt>
                <c:pt idx="53">
                  <c:v>19000</c:v>
                </c:pt>
                <c:pt idx="54">
                  <c:v>18800</c:v>
                </c:pt>
                <c:pt idx="55">
                  <c:v>18800</c:v>
                </c:pt>
                <c:pt idx="56">
                  <c:v>18800</c:v>
                </c:pt>
                <c:pt idx="57">
                  <c:v>19500</c:v>
                </c:pt>
                <c:pt idx="58">
                  <c:v>19500</c:v>
                </c:pt>
                <c:pt idx="59">
                  <c:v>19700</c:v>
                </c:pt>
                <c:pt idx="60">
                  <c:v>19700</c:v>
                </c:pt>
                <c:pt idx="61">
                  <c:v>20000</c:v>
                </c:pt>
                <c:pt idx="62">
                  <c:v>20100</c:v>
                </c:pt>
                <c:pt idx="63">
                  <c:v>19900</c:v>
                </c:pt>
                <c:pt idx="64">
                  <c:v>19400</c:v>
                </c:pt>
                <c:pt idx="65">
                  <c:v>19100</c:v>
                </c:pt>
                <c:pt idx="66">
                  <c:v>18800</c:v>
                </c:pt>
                <c:pt idx="67">
                  <c:v>18800</c:v>
                </c:pt>
                <c:pt idx="68">
                  <c:v>18900</c:v>
                </c:pt>
                <c:pt idx="69">
                  <c:v>19300</c:v>
                </c:pt>
                <c:pt idx="70">
                  <c:v>19200</c:v>
                </c:pt>
                <c:pt idx="71">
                  <c:v>19300</c:v>
                </c:pt>
                <c:pt idx="72">
                  <c:v>19500</c:v>
                </c:pt>
                <c:pt idx="73">
                  <c:v>19700</c:v>
                </c:pt>
                <c:pt idx="74">
                  <c:v>19700</c:v>
                </c:pt>
                <c:pt idx="75">
                  <c:v>19300</c:v>
                </c:pt>
                <c:pt idx="76">
                  <c:v>18900</c:v>
                </c:pt>
                <c:pt idx="77">
                  <c:v>18700</c:v>
                </c:pt>
                <c:pt idx="78">
                  <c:v>18500</c:v>
                </c:pt>
                <c:pt idx="79">
                  <c:v>18600</c:v>
                </c:pt>
                <c:pt idx="80">
                  <c:v>18700</c:v>
                </c:pt>
                <c:pt idx="81">
                  <c:v>19100</c:v>
                </c:pt>
                <c:pt idx="82">
                  <c:v>19100</c:v>
                </c:pt>
                <c:pt idx="83">
                  <c:v>19200</c:v>
                </c:pt>
                <c:pt idx="84">
                  <c:v>19200</c:v>
                </c:pt>
                <c:pt idx="85">
                  <c:v>19500</c:v>
                </c:pt>
                <c:pt idx="86">
                  <c:v>19400</c:v>
                </c:pt>
                <c:pt idx="87">
                  <c:v>19200</c:v>
                </c:pt>
                <c:pt idx="88">
                  <c:v>18900</c:v>
                </c:pt>
                <c:pt idx="89">
                  <c:v>18600</c:v>
                </c:pt>
                <c:pt idx="90">
                  <c:v>18500</c:v>
                </c:pt>
                <c:pt idx="91">
                  <c:v>18400</c:v>
                </c:pt>
                <c:pt idx="92">
                  <c:v>18500</c:v>
                </c:pt>
              </c:numCache>
            </c:numRef>
          </c:val>
          <c:smooth val="0"/>
          <c:extLst>
            <c:ext xmlns:c16="http://schemas.microsoft.com/office/drawing/2014/chart" uri="{C3380CC4-5D6E-409C-BE32-E72D297353CC}">
              <c16:uniqueId val="{0000000A-EDEA-4AF6-9EE9-C87ABB4F40C8}"/>
            </c:ext>
          </c:extLst>
        </c:ser>
        <c:ser>
          <c:idx val="9"/>
          <c:order val="11"/>
          <c:tx>
            <c:strRef>
              <c:f>Jobs!$K$1</c:f>
              <c:strCache>
                <c:ptCount val="1"/>
                <c:pt idx="0">
                  <c:v>Trans, Warehouse, Utilities</c:v>
                </c:pt>
              </c:strCache>
            </c:strRef>
          </c:tx>
          <c:spPr>
            <a:ln w="28575" cap="rnd">
              <a:solidFill>
                <a:schemeClr val="accent4">
                  <a:lumMod val="6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Jobs!$K$2:$K$94</c:f>
              <c:numCache>
                <c:formatCode>General</c:formatCode>
                <c:ptCount val="93"/>
                <c:pt idx="0">
                  <c:v>19900</c:v>
                </c:pt>
                <c:pt idx="1">
                  <c:v>19700</c:v>
                </c:pt>
                <c:pt idx="2">
                  <c:v>19800</c:v>
                </c:pt>
                <c:pt idx="3">
                  <c:v>19700</c:v>
                </c:pt>
                <c:pt idx="4">
                  <c:v>18900</c:v>
                </c:pt>
                <c:pt idx="5">
                  <c:v>18300</c:v>
                </c:pt>
                <c:pt idx="6">
                  <c:v>18500</c:v>
                </c:pt>
                <c:pt idx="7">
                  <c:v>18800</c:v>
                </c:pt>
                <c:pt idx="8">
                  <c:v>19100</c:v>
                </c:pt>
                <c:pt idx="9">
                  <c:v>20000</c:v>
                </c:pt>
                <c:pt idx="10">
                  <c:v>19400</c:v>
                </c:pt>
                <c:pt idx="11">
                  <c:v>18600</c:v>
                </c:pt>
                <c:pt idx="12">
                  <c:v>19100</c:v>
                </c:pt>
                <c:pt idx="13">
                  <c:v>18900</c:v>
                </c:pt>
                <c:pt idx="14">
                  <c:v>18700</c:v>
                </c:pt>
                <c:pt idx="15">
                  <c:v>18800</c:v>
                </c:pt>
                <c:pt idx="16">
                  <c:v>18100</c:v>
                </c:pt>
                <c:pt idx="17">
                  <c:v>17700</c:v>
                </c:pt>
                <c:pt idx="18">
                  <c:v>17500</c:v>
                </c:pt>
                <c:pt idx="19">
                  <c:v>17600</c:v>
                </c:pt>
                <c:pt idx="20">
                  <c:v>17800</c:v>
                </c:pt>
                <c:pt idx="21">
                  <c:v>19100</c:v>
                </c:pt>
                <c:pt idx="22">
                  <c:v>18800</c:v>
                </c:pt>
                <c:pt idx="23">
                  <c:v>18500</c:v>
                </c:pt>
                <c:pt idx="24">
                  <c:v>18500</c:v>
                </c:pt>
                <c:pt idx="25">
                  <c:v>18400</c:v>
                </c:pt>
                <c:pt idx="26">
                  <c:v>18400</c:v>
                </c:pt>
                <c:pt idx="27">
                  <c:v>18300</c:v>
                </c:pt>
                <c:pt idx="28">
                  <c:v>17800</c:v>
                </c:pt>
                <c:pt idx="29">
                  <c:v>17500</c:v>
                </c:pt>
                <c:pt idx="30">
                  <c:v>17100</c:v>
                </c:pt>
                <c:pt idx="31">
                  <c:v>17300</c:v>
                </c:pt>
                <c:pt idx="32">
                  <c:v>17700</c:v>
                </c:pt>
                <c:pt idx="33">
                  <c:v>19400</c:v>
                </c:pt>
                <c:pt idx="34">
                  <c:v>18900</c:v>
                </c:pt>
                <c:pt idx="35">
                  <c:v>18400</c:v>
                </c:pt>
                <c:pt idx="36">
                  <c:v>18200</c:v>
                </c:pt>
                <c:pt idx="37">
                  <c:v>17900</c:v>
                </c:pt>
                <c:pt idx="38">
                  <c:v>17800</c:v>
                </c:pt>
                <c:pt idx="39">
                  <c:v>17900</c:v>
                </c:pt>
                <c:pt idx="40">
                  <c:v>17300</c:v>
                </c:pt>
                <c:pt idx="41">
                  <c:v>16900</c:v>
                </c:pt>
                <c:pt idx="42">
                  <c:v>16900</c:v>
                </c:pt>
                <c:pt idx="43">
                  <c:v>17000</c:v>
                </c:pt>
                <c:pt idx="44">
                  <c:v>17200</c:v>
                </c:pt>
                <c:pt idx="45">
                  <c:v>19000</c:v>
                </c:pt>
                <c:pt idx="46">
                  <c:v>18500</c:v>
                </c:pt>
                <c:pt idx="47">
                  <c:v>18000</c:v>
                </c:pt>
                <c:pt idx="48">
                  <c:v>17800</c:v>
                </c:pt>
                <c:pt idx="49">
                  <c:v>17500</c:v>
                </c:pt>
                <c:pt idx="50">
                  <c:v>17300</c:v>
                </c:pt>
                <c:pt idx="51">
                  <c:v>17300</c:v>
                </c:pt>
                <c:pt idx="52">
                  <c:v>16700</c:v>
                </c:pt>
                <c:pt idx="53">
                  <c:v>16400</c:v>
                </c:pt>
                <c:pt idx="54">
                  <c:v>16300</c:v>
                </c:pt>
                <c:pt idx="55">
                  <c:v>16400</c:v>
                </c:pt>
                <c:pt idx="56">
                  <c:v>16600</c:v>
                </c:pt>
                <c:pt idx="57">
                  <c:v>18100</c:v>
                </c:pt>
                <c:pt idx="58">
                  <c:v>17700</c:v>
                </c:pt>
                <c:pt idx="59">
                  <c:v>17400</c:v>
                </c:pt>
                <c:pt idx="60">
                  <c:v>17100</c:v>
                </c:pt>
                <c:pt idx="61">
                  <c:v>16800</c:v>
                </c:pt>
                <c:pt idx="62">
                  <c:v>16700</c:v>
                </c:pt>
                <c:pt idx="63">
                  <c:v>16900</c:v>
                </c:pt>
                <c:pt idx="64">
                  <c:v>16400</c:v>
                </c:pt>
                <c:pt idx="65">
                  <c:v>16000</c:v>
                </c:pt>
                <c:pt idx="66">
                  <c:v>16100</c:v>
                </c:pt>
                <c:pt idx="67">
                  <c:v>16400</c:v>
                </c:pt>
                <c:pt idx="68">
                  <c:v>16600</c:v>
                </c:pt>
                <c:pt idx="69">
                  <c:v>17900</c:v>
                </c:pt>
                <c:pt idx="70">
                  <c:v>17700</c:v>
                </c:pt>
                <c:pt idx="71">
                  <c:v>17300</c:v>
                </c:pt>
                <c:pt idx="72">
                  <c:v>17200</c:v>
                </c:pt>
                <c:pt idx="73">
                  <c:v>16900</c:v>
                </c:pt>
                <c:pt idx="74">
                  <c:v>16800</c:v>
                </c:pt>
                <c:pt idx="75">
                  <c:v>16800</c:v>
                </c:pt>
                <c:pt idx="76">
                  <c:v>16200</c:v>
                </c:pt>
                <c:pt idx="77">
                  <c:v>16100</c:v>
                </c:pt>
                <c:pt idx="78">
                  <c:v>16000</c:v>
                </c:pt>
                <c:pt idx="79">
                  <c:v>16100</c:v>
                </c:pt>
                <c:pt idx="80">
                  <c:v>16400</c:v>
                </c:pt>
                <c:pt idx="81">
                  <c:v>17900</c:v>
                </c:pt>
                <c:pt idx="82">
                  <c:v>17300</c:v>
                </c:pt>
                <c:pt idx="83">
                  <c:v>17200</c:v>
                </c:pt>
                <c:pt idx="84">
                  <c:v>16900</c:v>
                </c:pt>
                <c:pt idx="85">
                  <c:v>16900</c:v>
                </c:pt>
                <c:pt idx="86">
                  <c:v>17000</c:v>
                </c:pt>
                <c:pt idx="87">
                  <c:v>16900</c:v>
                </c:pt>
                <c:pt idx="88">
                  <c:v>16400</c:v>
                </c:pt>
                <c:pt idx="89">
                  <c:v>16100</c:v>
                </c:pt>
                <c:pt idx="90">
                  <c:v>16000</c:v>
                </c:pt>
                <c:pt idx="91">
                  <c:v>16200</c:v>
                </c:pt>
                <c:pt idx="92">
                  <c:v>16500</c:v>
                </c:pt>
              </c:numCache>
            </c:numRef>
          </c:val>
          <c:smooth val="0"/>
          <c:extLst>
            <c:ext xmlns:c16="http://schemas.microsoft.com/office/drawing/2014/chart" uri="{C3380CC4-5D6E-409C-BE32-E72D297353CC}">
              <c16:uniqueId val="{0000000B-EDEA-4AF6-9EE9-C87ABB4F40C8}"/>
            </c:ext>
          </c:extLst>
        </c:ser>
        <c:ser>
          <c:idx val="12"/>
          <c:order val="12"/>
          <c:tx>
            <c:strRef>
              <c:f>Jobs!$N$1</c:f>
              <c:strCache>
                <c:ptCount val="1"/>
                <c:pt idx="0">
                  <c:v>Federal Government</c:v>
                </c:pt>
              </c:strCache>
            </c:strRef>
          </c:tx>
          <c:spPr>
            <a:ln w="28575" cap="rnd">
              <a:solidFill>
                <a:srgbClr val="C00000"/>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Jobs!$N$2:$N$94</c:f>
              <c:numCache>
                <c:formatCode>General</c:formatCode>
                <c:ptCount val="93"/>
                <c:pt idx="0">
                  <c:v>15100</c:v>
                </c:pt>
                <c:pt idx="1">
                  <c:v>15000</c:v>
                </c:pt>
                <c:pt idx="2">
                  <c:v>15200</c:v>
                </c:pt>
                <c:pt idx="3">
                  <c:v>15000</c:v>
                </c:pt>
                <c:pt idx="4">
                  <c:v>14900</c:v>
                </c:pt>
                <c:pt idx="5">
                  <c:v>14800</c:v>
                </c:pt>
                <c:pt idx="6">
                  <c:v>14800</c:v>
                </c:pt>
                <c:pt idx="7">
                  <c:v>14700</c:v>
                </c:pt>
                <c:pt idx="8">
                  <c:v>14800</c:v>
                </c:pt>
                <c:pt idx="9">
                  <c:v>14900</c:v>
                </c:pt>
                <c:pt idx="10">
                  <c:v>14800</c:v>
                </c:pt>
                <c:pt idx="11">
                  <c:v>15200</c:v>
                </c:pt>
                <c:pt idx="12">
                  <c:v>15200</c:v>
                </c:pt>
                <c:pt idx="13">
                  <c:v>15200</c:v>
                </c:pt>
                <c:pt idx="14">
                  <c:v>15100</c:v>
                </c:pt>
                <c:pt idx="15">
                  <c:v>15100</c:v>
                </c:pt>
                <c:pt idx="16">
                  <c:v>14900</c:v>
                </c:pt>
                <c:pt idx="17">
                  <c:v>14800</c:v>
                </c:pt>
                <c:pt idx="18">
                  <c:v>14800</c:v>
                </c:pt>
                <c:pt idx="19">
                  <c:v>14800</c:v>
                </c:pt>
                <c:pt idx="20">
                  <c:v>14600</c:v>
                </c:pt>
                <c:pt idx="21">
                  <c:v>14800</c:v>
                </c:pt>
                <c:pt idx="22">
                  <c:v>14700</c:v>
                </c:pt>
                <c:pt idx="23">
                  <c:v>14700</c:v>
                </c:pt>
                <c:pt idx="24">
                  <c:v>14700</c:v>
                </c:pt>
                <c:pt idx="25">
                  <c:v>14800</c:v>
                </c:pt>
                <c:pt idx="26">
                  <c:v>14700</c:v>
                </c:pt>
                <c:pt idx="27">
                  <c:v>14500</c:v>
                </c:pt>
                <c:pt idx="28">
                  <c:v>14400</c:v>
                </c:pt>
                <c:pt idx="29">
                  <c:v>14400</c:v>
                </c:pt>
                <c:pt idx="30">
                  <c:v>14100</c:v>
                </c:pt>
                <c:pt idx="31">
                  <c:v>14000</c:v>
                </c:pt>
                <c:pt idx="32">
                  <c:v>14000</c:v>
                </c:pt>
                <c:pt idx="33">
                  <c:v>14100</c:v>
                </c:pt>
                <c:pt idx="34">
                  <c:v>13900</c:v>
                </c:pt>
                <c:pt idx="35">
                  <c:v>14000</c:v>
                </c:pt>
                <c:pt idx="36">
                  <c:v>14100</c:v>
                </c:pt>
                <c:pt idx="37">
                  <c:v>14100</c:v>
                </c:pt>
                <c:pt idx="38">
                  <c:v>14100</c:v>
                </c:pt>
                <c:pt idx="39">
                  <c:v>14100</c:v>
                </c:pt>
                <c:pt idx="40">
                  <c:v>14000</c:v>
                </c:pt>
                <c:pt idx="41">
                  <c:v>14000</c:v>
                </c:pt>
                <c:pt idx="42">
                  <c:v>13900</c:v>
                </c:pt>
                <c:pt idx="43">
                  <c:v>13900</c:v>
                </c:pt>
                <c:pt idx="44">
                  <c:v>13900</c:v>
                </c:pt>
                <c:pt idx="45">
                  <c:v>14100</c:v>
                </c:pt>
                <c:pt idx="46">
                  <c:v>13900</c:v>
                </c:pt>
                <c:pt idx="47">
                  <c:v>14000</c:v>
                </c:pt>
                <c:pt idx="48">
                  <c:v>14100</c:v>
                </c:pt>
                <c:pt idx="49">
                  <c:v>14100</c:v>
                </c:pt>
                <c:pt idx="50">
                  <c:v>14200</c:v>
                </c:pt>
                <c:pt idx="51">
                  <c:v>14100</c:v>
                </c:pt>
                <c:pt idx="52">
                  <c:v>14100</c:v>
                </c:pt>
                <c:pt idx="53">
                  <c:v>14200</c:v>
                </c:pt>
                <c:pt idx="54">
                  <c:v>14200</c:v>
                </c:pt>
                <c:pt idx="55">
                  <c:v>14200</c:v>
                </c:pt>
                <c:pt idx="56">
                  <c:v>14200</c:v>
                </c:pt>
                <c:pt idx="57">
                  <c:v>14400</c:v>
                </c:pt>
                <c:pt idx="58">
                  <c:v>14300</c:v>
                </c:pt>
                <c:pt idx="59">
                  <c:v>14400</c:v>
                </c:pt>
                <c:pt idx="60">
                  <c:v>14400</c:v>
                </c:pt>
                <c:pt idx="61">
                  <c:v>14600</c:v>
                </c:pt>
                <c:pt idx="62">
                  <c:v>14600</c:v>
                </c:pt>
                <c:pt idx="63">
                  <c:v>14700</c:v>
                </c:pt>
                <c:pt idx="64">
                  <c:v>14500</c:v>
                </c:pt>
                <c:pt idx="65">
                  <c:v>14500</c:v>
                </c:pt>
                <c:pt idx="66">
                  <c:v>14400</c:v>
                </c:pt>
                <c:pt idx="67">
                  <c:v>14400</c:v>
                </c:pt>
                <c:pt idx="68">
                  <c:v>14300</c:v>
                </c:pt>
                <c:pt idx="69">
                  <c:v>14600</c:v>
                </c:pt>
                <c:pt idx="70">
                  <c:v>14500</c:v>
                </c:pt>
                <c:pt idx="71">
                  <c:v>14600</c:v>
                </c:pt>
                <c:pt idx="72">
                  <c:v>14600</c:v>
                </c:pt>
                <c:pt idx="73">
                  <c:v>14700</c:v>
                </c:pt>
                <c:pt idx="74">
                  <c:v>14800</c:v>
                </c:pt>
                <c:pt idx="75">
                  <c:v>14700</c:v>
                </c:pt>
                <c:pt idx="76">
                  <c:v>14700</c:v>
                </c:pt>
                <c:pt idx="77">
                  <c:v>14700</c:v>
                </c:pt>
                <c:pt idx="78">
                  <c:v>14700</c:v>
                </c:pt>
                <c:pt idx="79">
                  <c:v>14600</c:v>
                </c:pt>
                <c:pt idx="80">
                  <c:v>14600</c:v>
                </c:pt>
                <c:pt idx="81">
                  <c:v>14700</c:v>
                </c:pt>
                <c:pt idx="82">
                  <c:v>14700</c:v>
                </c:pt>
                <c:pt idx="83">
                  <c:v>14800</c:v>
                </c:pt>
                <c:pt idx="84">
                  <c:v>14800</c:v>
                </c:pt>
                <c:pt idx="85">
                  <c:v>15400</c:v>
                </c:pt>
                <c:pt idx="86">
                  <c:v>15800</c:v>
                </c:pt>
                <c:pt idx="87">
                  <c:v>16900</c:v>
                </c:pt>
                <c:pt idx="88">
                  <c:v>18400</c:v>
                </c:pt>
                <c:pt idx="89">
                  <c:v>16200</c:v>
                </c:pt>
                <c:pt idx="90">
                  <c:v>16000</c:v>
                </c:pt>
                <c:pt idx="91">
                  <c:v>15000</c:v>
                </c:pt>
                <c:pt idx="92">
                  <c:v>14900</c:v>
                </c:pt>
              </c:numCache>
            </c:numRef>
          </c:val>
          <c:smooth val="0"/>
          <c:extLst>
            <c:ext xmlns:c16="http://schemas.microsoft.com/office/drawing/2014/chart" uri="{C3380CC4-5D6E-409C-BE32-E72D297353CC}">
              <c16:uniqueId val="{0000000C-EDEA-4AF6-9EE9-C87ABB4F40C8}"/>
            </c:ext>
          </c:extLst>
        </c:ser>
        <c:ser>
          <c:idx val="13"/>
          <c:order val="13"/>
          <c:tx>
            <c:strRef>
              <c:f>Jobs!$O$1</c:f>
              <c:strCache>
                <c:ptCount val="1"/>
                <c:pt idx="0">
                  <c:v>Information</c:v>
                </c:pt>
              </c:strCache>
            </c:strRef>
          </c:tx>
          <c:spPr>
            <a:ln w="28575" cap="rnd">
              <a:solidFill>
                <a:schemeClr val="accent4">
                  <a:lumMod val="50000"/>
                </a:schemeClr>
              </a:solidFill>
              <a:round/>
            </a:ln>
            <a:effectLst/>
          </c:spPr>
          <c:marker>
            <c:symbol val="none"/>
          </c:marker>
          <c:cat>
            <c:numRef>
              <c:f>Jobs!$A$2:$A$94</c:f>
              <c:numCache>
                <c:formatCode>[$-409]mmm\-yy;@</c:formatCode>
                <c:ptCount val="93"/>
                <c:pt idx="0">
                  <c:v>42979</c:v>
                </c:pt>
                <c:pt idx="1">
                  <c:v>42948</c:v>
                </c:pt>
                <c:pt idx="2">
                  <c:v>42917</c:v>
                </c:pt>
                <c:pt idx="3">
                  <c:v>42887</c:v>
                </c:pt>
                <c:pt idx="4">
                  <c:v>42856</c:v>
                </c:pt>
                <c:pt idx="5">
                  <c:v>42826</c:v>
                </c:pt>
                <c:pt idx="6">
                  <c:v>42795</c:v>
                </c:pt>
                <c:pt idx="7">
                  <c:v>42767</c:v>
                </c:pt>
                <c:pt idx="8">
                  <c:v>42736</c:v>
                </c:pt>
                <c:pt idx="9">
                  <c:v>42705</c:v>
                </c:pt>
                <c:pt idx="10">
                  <c:v>42675</c:v>
                </c:pt>
                <c:pt idx="11">
                  <c:v>42644</c:v>
                </c:pt>
                <c:pt idx="12">
                  <c:v>42614</c:v>
                </c:pt>
                <c:pt idx="13">
                  <c:v>42583</c:v>
                </c:pt>
                <c:pt idx="14">
                  <c:v>42552</c:v>
                </c:pt>
                <c:pt idx="15">
                  <c:v>42522</c:v>
                </c:pt>
                <c:pt idx="16">
                  <c:v>42491</c:v>
                </c:pt>
                <c:pt idx="17">
                  <c:v>42461</c:v>
                </c:pt>
                <c:pt idx="18">
                  <c:v>42430</c:v>
                </c:pt>
                <c:pt idx="19">
                  <c:v>42401</c:v>
                </c:pt>
                <c:pt idx="20">
                  <c:v>42370</c:v>
                </c:pt>
                <c:pt idx="21">
                  <c:v>42339</c:v>
                </c:pt>
                <c:pt idx="22">
                  <c:v>42309</c:v>
                </c:pt>
                <c:pt idx="23">
                  <c:v>42278</c:v>
                </c:pt>
                <c:pt idx="24">
                  <c:v>42248</c:v>
                </c:pt>
                <c:pt idx="25">
                  <c:v>42217</c:v>
                </c:pt>
                <c:pt idx="26">
                  <c:v>42186</c:v>
                </c:pt>
                <c:pt idx="27">
                  <c:v>42156</c:v>
                </c:pt>
                <c:pt idx="28">
                  <c:v>42125</c:v>
                </c:pt>
                <c:pt idx="29">
                  <c:v>42095</c:v>
                </c:pt>
                <c:pt idx="30">
                  <c:v>42064</c:v>
                </c:pt>
                <c:pt idx="31">
                  <c:v>42036</c:v>
                </c:pt>
                <c:pt idx="32">
                  <c:v>42005</c:v>
                </c:pt>
                <c:pt idx="33">
                  <c:v>41974</c:v>
                </c:pt>
                <c:pt idx="34">
                  <c:v>41944</c:v>
                </c:pt>
                <c:pt idx="35">
                  <c:v>41913</c:v>
                </c:pt>
                <c:pt idx="36">
                  <c:v>41883</c:v>
                </c:pt>
                <c:pt idx="37">
                  <c:v>41852</c:v>
                </c:pt>
                <c:pt idx="38">
                  <c:v>41821</c:v>
                </c:pt>
                <c:pt idx="39">
                  <c:v>41791</c:v>
                </c:pt>
                <c:pt idx="40">
                  <c:v>41760</c:v>
                </c:pt>
                <c:pt idx="41">
                  <c:v>41730</c:v>
                </c:pt>
                <c:pt idx="42">
                  <c:v>41699</c:v>
                </c:pt>
                <c:pt idx="43">
                  <c:v>41671</c:v>
                </c:pt>
                <c:pt idx="44">
                  <c:v>41640</c:v>
                </c:pt>
                <c:pt idx="45">
                  <c:v>41609</c:v>
                </c:pt>
                <c:pt idx="46">
                  <c:v>41579</c:v>
                </c:pt>
                <c:pt idx="47">
                  <c:v>41548</c:v>
                </c:pt>
                <c:pt idx="48">
                  <c:v>41518</c:v>
                </c:pt>
                <c:pt idx="49">
                  <c:v>41487</c:v>
                </c:pt>
                <c:pt idx="50">
                  <c:v>41456</c:v>
                </c:pt>
                <c:pt idx="51">
                  <c:v>41426</c:v>
                </c:pt>
                <c:pt idx="52">
                  <c:v>41395</c:v>
                </c:pt>
                <c:pt idx="53">
                  <c:v>41365</c:v>
                </c:pt>
                <c:pt idx="54">
                  <c:v>41334</c:v>
                </c:pt>
                <c:pt idx="55">
                  <c:v>41306</c:v>
                </c:pt>
                <c:pt idx="56">
                  <c:v>41275</c:v>
                </c:pt>
                <c:pt idx="57">
                  <c:v>41244</c:v>
                </c:pt>
                <c:pt idx="58">
                  <c:v>41214</c:v>
                </c:pt>
                <c:pt idx="59">
                  <c:v>41183</c:v>
                </c:pt>
                <c:pt idx="60">
                  <c:v>41153</c:v>
                </c:pt>
                <c:pt idx="61">
                  <c:v>41122</c:v>
                </c:pt>
                <c:pt idx="62">
                  <c:v>41091</c:v>
                </c:pt>
                <c:pt idx="63">
                  <c:v>41061</c:v>
                </c:pt>
                <c:pt idx="64">
                  <c:v>41030</c:v>
                </c:pt>
                <c:pt idx="65">
                  <c:v>41000</c:v>
                </c:pt>
                <c:pt idx="66">
                  <c:v>40969</c:v>
                </c:pt>
                <c:pt idx="67">
                  <c:v>40940</c:v>
                </c:pt>
                <c:pt idx="68">
                  <c:v>40909</c:v>
                </c:pt>
                <c:pt idx="69">
                  <c:v>40878</c:v>
                </c:pt>
                <c:pt idx="70">
                  <c:v>40848</c:v>
                </c:pt>
                <c:pt idx="71">
                  <c:v>40817</c:v>
                </c:pt>
                <c:pt idx="72">
                  <c:v>40787</c:v>
                </c:pt>
                <c:pt idx="73">
                  <c:v>40756</c:v>
                </c:pt>
                <c:pt idx="74">
                  <c:v>40725</c:v>
                </c:pt>
                <c:pt idx="75">
                  <c:v>40695</c:v>
                </c:pt>
                <c:pt idx="76">
                  <c:v>40664</c:v>
                </c:pt>
                <c:pt idx="77">
                  <c:v>40634</c:v>
                </c:pt>
                <c:pt idx="78">
                  <c:v>40603</c:v>
                </c:pt>
                <c:pt idx="79">
                  <c:v>40575</c:v>
                </c:pt>
                <c:pt idx="80">
                  <c:v>40544</c:v>
                </c:pt>
                <c:pt idx="81">
                  <c:v>40513</c:v>
                </c:pt>
                <c:pt idx="82">
                  <c:v>40483</c:v>
                </c:pt>
                <c:pt idx="83">
                  <c:v>40452</c:v>
                </c:pt>
                <c:pt idx="84">
                  <c:v>40422</c:v>
                </c:pt>
                <c:pt idx="85">
                  <c:v>40391</c:v>
                </c:pt>
                <c:pt idx="86">
                  <c:v>40360</c:v>
                </c:pt>
                <c:pt idx="87">
                  <c:v>40330</c:v>
                </c:pt>
                <c:pt idx="88">
                  <c:v>40299</c:v>
                </c:pt>
                <c:pt idx="89">
                  <c:v>40269</c:v>
                </c:pt>
                <c:pt idx="90">
                  <c:v>40238</c:v>
                </c:pt>
                <c:pt idx="91">
                  <c:v>40210</c:v>
                </c:pt>
                <c:pt idx="92">
                  <c:v>40179</c:v>
                </c:pt>
              </c:numCache>
            </c:numRef>
          </c:cat>
          <c:val>
            <c:numRef>
              <c:f>Jobs!$O$2:$O$94</c:f>
              <c:numCache>
                <c:formatCode>General</c:formatCode>
                <c:ptCount val="93"/>
                <c:pt idx="0">
                  <c:v>7400</c:v>
                </c:pt>
                <c:pt idx="1">
                  <c:v>7500</c:v>
                </c:pt>
                <c:pt idx="2">
                  <c:v>7600</c:v>
                </c:pt>
                <c:pt idx="3">
                  <c:v>7600</c:v>
                </c:pt>
                <c:pt idx="4">
                  <c:v>7500</c:v>
                </c:pt>
                <c:pt idx="5">
                  <c:v>7400</c:v>
                </c:pt>
                <c:pt idx="6">
                  <c:v>7400</c:v>
                </c:pt>
                <c:pt idx="7">
                  <c:v>7500</c:v>
                </c:pt>
                <c:pt idx="8">
                  <c:v>7500</c:v>
                </c:pt>
                <c:pt idx="9">
                  <c:v>7600</c:v>
                </c:pt>
                <c:pt idx="10">
                  <c:v>7700</c:v>
                </c:pt>
                <c:pt idx="11">
                  <c:v>7700</c:v>
                </c:pt>
                <c:pt idx="12">
                  <c:v>7700</c:v>
                </c:pt>
                <c:pt idx="13">
                  <c:v>7800</c:v>
                </c:pt>
                <c:pt idx="14">
                  <c:v>7900</c:v>
                </c:pt>
                <c:pt idx="15">
                  <c:v>7800</c:v>
                </c:pt>
                <c:pt idx="16">
                  <c:v>7800</c:v>
                </c:pt>
                <c:pt idx="17">
                  <c:v>7700</c:v>
                </c:pt>
                <c:pt idx="18">
                  <c:v>7700</c:v>
                </c:pt>
                <c:pt idx="19">
                  <c:v>7700</c:v>
                </c:pt>
                <c:pt idx="20">
                  <c:v>7700</c:v>
                </c:pt>
                <c:pt idx="21">
                  <c:v>7700</c:v>
                </c:pt>
                <c:pt idx="22">
                  <c:v>7800</c:v>
                </c:pt>
                <c:pt idx="23">
                  <c:v>7700</c:v>
                </c:pt>
                <c:pt idx="24">
                  <c:v>7600</c:v>
                </c:pt>
                <c:pt idx="25">
                  <c:v>7800</c:v>
                </c:pt>
                <c:pt idx="26">
                  <c:v>7900</c:v>
                </c:pt>
                <c:pt idx="27">
                  <c:v>7900</c:v>
                </c:pt>
                <c:pt idx="28">
                  <c:v>7700</c:v>
                </c:pt>
                <c:pt idx="29">
                  <c:v>7600</c:v>
                </c:pt>
                <c:pt idx="30">
                  <c:v>7500</c:v>
                </c:pt>
                <c:pt idx="31">
                  <c:v>7300</c:v>
                </c:pt>
                <c:pt idx="32">
                  <c:v>7300</c:v>
                </c:pt>
                <c:pt idx="33">
                  <c:v>7200</c:v>
                </c:pt>
                <c:pt idx="34">
                  <c:v>7200</c:v>
                </c:pt>
                <c:pt idx="35">
                  <c:v>7600</c:v>
                </c:pt>
                <c:pt idx="36">
                  <c:v>7500</c:v>
                </c:pt>
                <c:pt idx="37">
                  <c:v>7600</c:v>
                </c:pt>
                <c:pt idx="38">
                  <c:v>7600</c:v>
                </c:pt>
                <c:pt idx="39">
                  <c:v>7500</c:v>
                </c:pt>
                <c:pt idx="40">
                  <c:v>7400</c:v>
                </c:pt>
                <c:pt idx="41">
                  <c:v>7400</c:v>
                </c:pt>
                <c:pt idx="42">
                  <c:v>7400</c:v>
                </c:pt>
                <c:pt idx="43">
                  <c:v>7400</c:v>
                </c:pt>
                <c:pt idx="44">
                  <c:v>7400</c:v>
                </c:pt>
                <c:pt idx="45">
                  <c:v>7500</c:v>
                </c:pt>
                <c:pt idx="46">
                  <c:v>7500</c:v>
                </c:pt>
                <c:pt idx="47">
                  <c:v>7500</c:v>
                </c:pt>
                <c:pt idx="48">
                  <c:v>7500</c:v>
                </c:pt>
                <c:pt idx="49">
                  <c:v>7700</c:v>
                </c:pt>
                <c:pt idx="50">
                  <c:v>7700</c:v>
                </c:pt>
                <c:pt idx="51">
                  <c:v>7700</c:v>
                </c:pt>
                <c:pt idx="52">
                  <c:v>7700</c:v>
                </c:pt>
                <c:pt idx="53">
                  <c:v>7700</c:v>
                </c:pt>
                <c:pt idx="54">
                  <c:v>7700</c:v>
                </c:pt>
                <c:pt idx="55">
                  <c:v>7700</c:v>
                </c:pt>
                <c:pt idx="56">
                  <c:v>7800</c:v>
                </c:pt>
                <c:pt idx="57">
                  <c:v>7800</c:v>
                </c:pt>
                <c:pt idx="58">
                  <c:v>7800</c:v>
                </c:pt>
                <c:pt idx="59">
                  <c:v>7700</c:v>
                </c:pt>
                <c:pt idx="60">
                  <c:v>7800</c:v>
                </c:pt>
                <c:pt idx="61">
                  <c:v>7900</c:v>
                </c:pt>
                <c:pt idx="62">
                  <c:v>7900</c:v>
                </c:pt>
                <c:pt idx="63">
                  <c:v>7900</c:v>
                </c:pt>
                <c:pt idx="64">
                  <c:v>7900</c:v>
                </c:pt>
                <c:pt idx="65">
                  <c:v>7900</c:v>
                </c:pt>
                <c:pt idx="66">
                  <c:v>7900</c:v>
                </c:pt>
                <c:pt idx="67">
                  <c:v>8000</c:v>
                </c:pt>
                <c:pt idx="68">
                  <c:v>7900</c:v>
                </c:pt>
                <c:pt idx="69">
                  <c:v>8100</c:v>
                </c:pt>
                <c:pt idx="70">
                  <c:v>8100</c:v>
                </c:pt>
                <c:pt idx="71">
                  <c:v>8100</c:v>
                </c:pt>
                <c:pt idx="72">
                  <c:v>8100</c:v>
                </c:pt>
                <c:pt idx="73">
                  <c:v>8300</c:v>
                </c:pt>
                <c:pt idx="74">
                  <c:v>8300</c:v>
                </c:pt>
                <c:pt idx="75">
                  <c:v>8300</c:v>
                </c:pt>
                <c:pt idx="76">
                  <c:v>8300</c:v>
                </c:pt>
                <c:pt idx="77">
                  <c:v>8300</c:v>
                </c:pt>
                <c:pt idx="78">
                  <c:v>8300</c:v>
                </c:pt>
                <c:pt idx="79">
                  <c:v>8300</c:v>
                </c:pt>
                <c:pt idx="80">
                  <c:v>8400</c:v>
                </c:pt>
                <c:pt idx="81">
                  <c:v>8500</c:v>
                </c:pt>
                <c:pt idx="82">
                  <c:v>8600</c:v>
                </c:pt>
                <c:pt idx="83">
                  <c:v>8600</c:v>
                </c:pt>
                <c:pt idx="84">
                  <c:v>8600</c:v>
                </c:pt>
                <c:pt idx="85">
                  <c:v>8700</c:v>
                </c:pt>
                <c:pt idx="86">
                  <c:v>8800</c:v>
                </c:pt>
                <c:pt idx="87">
                  <c:v>8800</c:v>
                </c:pt>
                <c:pt idx="88">
                  <c:v>8800</c:v>
                </c:pt>
                <c:pt idx="89">
                  <c:v>8700</c:v>
                </c:pt>
                <c:pt idx="90">
                  <c:v>8700</c:v>
                </c:pt>
                <c:pt idx="91">
                  <c:v>8800</c:v>
                </c:pt>
                <c:pt idx="92">
                  <c:v>8700</c:v>
                </c:pt>
              </c:numCache>
            </c:numRef>
          </c:val>
          <c:smooth val="0"/>
          <c:extLst>
            <c:ext xmlns:c16="http://schemas.microsoft.com/office/drawing/2014/chart" uri="{C3380CC4-5D6E-409C-BE32-E72D297353CC}">
              <c16:uniqueId val="{0000000D-EDEA-4AF6-9EE9-C87ABB4F40C8}"/>
            </c:ext>
          </c:extLst>
        </c:ser>
        <c:dLbls>
          <c:showLegendKey val="0"/>
          <c:showVal val="0"/>
          <c:showCatName val="0"/>
          <c:showSerName val="0"/>
          <c:showPercent val="0"/>
          <c:showBubbleSize val="0"/>
        </c:dLbls>
        <c:smooth val="0"/>
        <c:axId val="521759328"/>
        <c:axId val="521762936"/>
      </c:lineChart>
      <c:dateAx>
        <c:axId val="521759328"/>
        <c:scaling>
          <c:orientation val="minMax"/>
        </c:scaling>
        <c:delete val="0"/>
        <c:axPos val="b"/>
        <c:numFmt formatCode="[$-409]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1762936"/>
        <c:crosses val="autoZero"/>
        <c:auto val="1"/>
        <c:lblOffset val="100"/>
        <c:baseTimeUnit val="months"/>
        <c:majorUnit val="12"/>
        <c:majorTimeUnit val="months"/>
      </c:dateAx>
      <c:valAx>
        <c:axId val="521762936"/>
        <c:scaling>
          <c:orientation val="minMax"/>
          <c:max val="110000"/>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21759328"/>
        <c:crosses val="autoZero"/>
        <c:crossBetween val="between"/>
        <c:majorUnit val="1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238028579760864"/>
          <c:y val="6.1650964480968261E-2"/>
          <c:w val="0.82531210265383492"/>
          <c:h val="0.75062699859024173"/>
        </c:manualLayout>
      </c:layout>
      <c:lineChart>
        <c:grouping val="standard"/>
        <c:varyColors val="0"/>
        <c:ser>
          <c:idx val="1"/>
          <c:order val="0"/>
          <c:tx>
            <c:v>2017Q2 $</c:v>
          </c:tx>
          <c:spPr>
            <a:ln w="50800"/>
          </c:spPr>
          <c:marker>
            <c:symbol val="none"/>
          </c:marker>
          <c:cat>
            <c:numRef>
              <c:f>Data!$B$8:$B$73</c:f>
              <c:numCache>
                <c:formatCode>General</c:formatCode>
                <c:ptCount val="66"/>
                <c:pt idx="0">
                  <c:v>2001</c:v>
                </c:pt>
                <c:pt idx="1">
                  <c:v>2001</c:v>
                </c:pt>
                <c:pt idx="2">
                  <c:v>2001</c:v>
                </c:pt>
                <c:pt idx="3">
                  <c:v>2001</c:v>
                </c:pt>
                <c:pt idx="4">
                  <c:v>2002</c:v>
                </c:pt>
                <c:pt idx="5">
                  <c:v>2002</c:v>
                </c:pt>
                <c:pt idx="6">
                  <c:v>2002</c:v>
                </c:pt>
                <c:pt idx="7">
                  <c:v>2002</c:v>
                </c:pt>
                <c:pt idx="8">
                  <c:v>2003</c:v>
                </c:pt>
                <c:pt idx="9">
                  <c:v>2003</c:v>
                </c:pt>
                <c:pt idx="10">
                  <c:v>2003</c:v>
                </c:pt>
                <c:pt idx="11">
                  <c:v>2003</c:v>
                </c:pt>
                <c:pt idx="12">
                  <c:v>2004</c:v>
                </c:pt>
                <c:pt idx="13">
                  <c:v>2004</c:v>
                </c:pt>
                <c:pt idx="14">
                  <c:v>2004</c:v>
                </c:pt>
                <c:pt idx="15">
                  <c:v>2004</c:v>
                </c:pt>
                <c:pt idx="16">
                  <c:v>2005</c:v>
                </c:pt>
                <c:pt idx="17">
                  <c:v>2005</c:v>
                </c:pt>
                <c:pt idx="18">
                  <c:v>2005</c:v>
                </c:pt>
                <c:pt idx="19">
                  <c:v>2005</c:v>
                </c:pt>
                <c:pt idx="20">
                  <c:v>2006</c:v>
                </c:pt>
                <c:pt idx="21">
                  <c:v>2006</c:v>
                </c:pt>
                <c:pt idx="22">
                  <c:v>2006</c:v>
                </c:pt>
                <c:pt idx="23">
                  <c:v>2006</c:v>
                </c:pt>
                <c:pt idx="24">
                  <c:v>2007</c:v>
                </c:pt>
                <c:pt idx="25">
                  <c:v>2007</c:v>
                </c:pt>
                <c:pt idx="26">
                  <c:v>2007</c:v>
                </c:pt>
                <c:pt idx="27">
                  <c:v>2007</c:v>
                </c:pt>
                <c:pt idx="28">
                  <c:v>2008</c:v>
                </c:pt>
                <c:pt idx="29">
                  <c:v>2008</c:v>
                </c:pt>
                <c:pt idx="30">
                  <c:v>2008</c:v>
                </c:pt>
                <c:pt idx="31">
                  <c:v>2008</c:v>
                </c:pt>
                <c:pt idx="32">
                  <c:v>2009</c:v>
                </c:pt>
                <c:pt idx="33">
                  <c:v>2009</c:v>
                </c:pt>
                <c:pt idx="34">
                  <c:v>2009</c:v>
                </c:pt>
                <c:pt idx="35">
                  <c:v>2009</c:v>
                </c:pt>
                <c:pt idx="36">
                  <c:v>2010</c:v>
                </c:pt>
                <c:pt idx="37">
                  <c:v>2010</c:v>
                </c:pt>
                <c:pt idx="38">
                  <c:v>2010</c:v>
                </c:pt>
                <c:pt idx="39">
                  <c:v>2010</c:v>
                </c:pt>
                <c:pt idx="40">
                  <c:v>2011</c:v>
                </c:pt>
                <c:pt idx="41">
                  <c:v>2011</c:v>
                </c:pt>
                <c:pt idx="42">
                  <c:v>2011</c:v>
                </c:pt>
                <c:pt idx="43">
                  <c:v>2011</c:v>
                </c:pt>
                <c:pt idx="44">
                  <c:v>2012</c:v>
                </c:pt>
                <c:pt idx="45">
                  <c:v>2012</c:v>
                </c:pt>
                <c:pt idx="46">
                  <c:v>2012</c:v>
                </c:pt>
                <c:pt idx="47">
                  <c:v>2012</c:v>
                </c:pt>
                <c:pt idx="48">
                  <c:v>2013</c:v>
                </c:pt>
                <c:pt idx="49">
                  <c:v>2013</c:v>
                </c:pt>
                <c:pt idx="50">
                  <c:v>2013</c:v>
                </c:pt>
                <c:pt idx="51">
                  <c:v>2013</c:v>
                </c:pt>
                <c:pt idx="52">
                  <c:v>2014</c:v>
                </c:pt>
                <c:pt idx="53">
                  <c:v>2014</c:v>
                </c:pt>
                <c:pt idx="54">
                  <c:v>2014</c:v>
                </c:pt>
                <c:pt idx="55">
                  <c:v>2014</c:v>
                </c:pt>
                <c:pt idx="56">
                  <c:v>2015</c:v>
                </c:pt>
                <c:pt idx="57">
                  <c:v>2015</c:v>
                </c:pt>
                <c:pt idx="58">
                  <c:v>2015</c:v>
                </c:pt>
                <c:pt idx="59">
                  <c:v>2015</c:v>
                </c:pt>
                <c:pt idx="60">
                  <c:v>2016</c:v>
                </c:pt>
                <c:pt idx="61">
                  <c:v>2016</c:v>
                </c:pt>
                <c:pt idx="62">
                  <c:v>2016</c:v>
                </c:pt>
                <c:pt idx="63">
                  <c:v>2016</c:v>
                </c:pt>
                <c:pt idx="64">
                  <c:v>2017</c:v>
                </c:pt>
                <c:pt idx="65">
                  <c:v>2017</c:v>
                </c:pt>
              </c:numCache>
            </c:numRef>
          </c:cat>
          <c:val>
            <c:numRef>
              <c:f>Data!$Z$8:$Z$73</c:f>
              <c:numCache>
                <c:formatCode>"$"#,##0</c:formatCode>
                <c:ptCount val="66"/>
                <c:pt idx="0">
                  <c:v>23435329841.503769</c:v>
                </c:pt>
                <c:pt idx="1">
                  <c:v>23504328975.398392</c:v>
                </c:pt>
                <c:pt idx="2">
                  <c:v>23545687903.25811</c:v>
                </c:pt>
                <c:pt idx="3">
                  <c:v>23610216516.132435</c:v>
                </c:pt>
                <c:pt idx="4">
                  <c:v>23681945255.434288</c:v>
                </c:pt>
                <c:pt idx="5">
                  <c:v>23758510197.573704</c:v>
                </c:pt>
                <c:pt idx="6">
                  <c:v>23839880158.905495</c:v>
                </c:pt>
                <c:pt idx="7">
                  <c:v>23878178831.686058</c:v>
                </c:pt>
                <c:pt idx="8">
                  <c:v>23872866465.331581</c:v>
                </c:pt>
                <c:pt idx="9">
                  <c:v>23908983994.712135</c:v>
                </c:pt>
                <c:pt idx="10">
                  <c:v>23947999973.77919</c:v>
                </c:pt>
                <c:pt idx="11">
                  <c:v>24083998858.268272</c:v>
                </c:pt>
                <c:pt idx="12">
                  <c:v>24158780572.727863</c:v>
                </c:pt>
                <c:pt idx="13">
                  <c:v>24235324583.506618</c:v>
                </c:pt>
                <c:pt idx="14">
                  <c:v>24197223357.521812</c:v>
                </c:pt>
                <c:pt idx="15">
                  <c:v>24189763595.499027</c:v>
                </c:pt>
                <c:pt idx="16">
                  <c:v>24281509457.994724</c:v>
                </c:pt>
                <c:pt idx="17">
                  <c:v>24225879855.014229</c:v>
                </c:pt>
                <c:pt idx="18">
                  <c:v>24317845608.197414</c:v>
                </c:pt>
                <c:pt idx="19">
                  <c:v>24327931010.337444</c:v>
                </c:pt>
                <c:pt idx="20">
                  <c:v>24320907694.275814</c:v>
                </c:pt>
                <c:pt idx="21">
                  <c:v>24440320930.608566</c:v>
                </c:pt>
                <c:pt idx="22">
                  <c:v>24470737386.134064</c:v>
                </c:pt>
                <c:pt idx="23">
                  <c:v>24582962423.370438</c:v>
                </c:pt>
                <c:pt idx="24">
                  <c:v>24695139062.747688</c:v>
                </c:pt>
                <c:pt idx="25">
                  <c:v>24790253791.98217</c:v>
                </c:pt>
                <c:pt idx="26">
                  <c:v>24969876917.254181</c:v>
                </c:pt>
                <c:pt idx="27">
                  <c:v>24986341568.7677</c:v>
                </c:pt>
                <c:pt idx="28">
                  <c:v>25005658587.005199</c:v>
                </c:pt>
                <c:pt idx="29">
                  <c:v>24962221546.870815</c:v>
                </c:pt>
                <c:pt idx="30">
                  <c:v>24802300095.174889</c:v>
                </c:pt>
                <c:pt idx="31">
                  <c:v>24815289252.293152</c:v>
                </c:pt>
                <c:pt idx="32">
                  <c:v>24589297965.1492</c:v>
                </c:pt>
                <c:pt idx="33">
                  <c:v>24472424174.909279</c:v>
                </c:pt>
                <c:pt idx="34">
                  <c:v>24324764856.772606</c:v>
                </c:pt>
                <c:pt idx="35">
                  <c:v>24099357965.4785</c:v>
                </c:pt>
                <c:pt idx="36">
                  <c:v>23998648694.871071</c:v>
                </c:pt>
                <c:pt idx="37">
                  <c:v>23996406500.041031</c:v>
                </c:pt>
                <c:pt idx="38">
                  <c:v>23992529432.03207</c:v>
                </c:pt>
                <c:pt idx="39">
                  <c:v>24030507060.531418</c:v>
                </c:pt>
                <c:pt idx="40">
                  <c:v>24145308889.299915</c:v>
                </c:pt>
                <c:pt idx="41">
                  <c:v>24047552138.758732</c:v>
                </c:pt>
                <c:pt idx="42">
                  <c:v>24079087088.59903</c:v>
                </c:pt>
                <c:pt idx="43">
                  <c:v>23988942641.314602</c:v>
                </c:pt>
                <c:pt idx="44">
                  <c:v>23953591659.116558</c:v>
                </c:pt>
                <c:pt idx="45">
                  <c:v>23987358064.986416</c:v>
                </c:pt>
                <c:pt idx="46">
                  <c:v>24001931021.626839</c:v>
                </c:pt>
                <c:pt idx="47">
                  <c:v>24023358257.877048</c:v>
                </c:pt>
                <c:pt idx="48">
                  <c:v>24030086936.763863</c:v>
                </c:pt>
                <c:pt idx="49">
                  <c:v>24069935570.887253</c:v>
                </c:pt>
                <c:pt idx="50">
                  <c:v>24098127243.553883</c:v>
                </c:pt>
                <c:pt idx="51">
                  <c:v>24162947989.23687</c:v>
                </c:pt>
                <c:pt idx="52">
                  <c:v>24257812662.148224</c:v>
                </c:pt>
                <c:pt idx="53">
                  <c:v>24303842331.91832</c:v>
                </c:pt>
                <c:pt idx="54">
                  <c:v>24393749766.078163</c:v>
                </c:pt>
                <c:pt idx="55">
                  <c:v>24600950358.319771</c:v>
                </c:pt>
                <c:pt idx="56">
                  <c:v>24789148656.038448</c:v>
                </c:pt>
                <c:pt idx="57">
                  <c:v>25033476511.561211</c:v>
                </c:pt>
                <c:pt idx="58">
                  <c:v>25210945242.660805</c:v>
                </c:pt>
                <c:pt idx="59">
                  <c:v>25478205966.732086</c:v>
                </c:pt>
                <c:pt idx="60">
                  <c:v>25489876134.227501</c:v>
                </c:pt>
                <c:pt idx="61">
                  <c:v>25721688093.913208</c:v>
                </c:pt>
                <c:pt idx="62">
                  <c:v>26012945090.374649</c:v>
                </c:pt>
                <c:pt idx="63">
                  <c:v>26050461115.497143</c:v>
                </c:pt>
                <c:pt idx="64">
                  <c:v>26370672493.006771</c:v>
                </c:pt>
                <c:pt idx="65">
                  <c:v>26439188193.221687</c:v>
                </c:pt>
              </c:numCache>
            </c:numRef>
          </c:val>
          <c:smooth val="0"/>
          <c:extLst>
            <c:ext xmlns:c16="http://schemas.microsoft.com/office/drawing/2014/chart" uri="{C3380CC4-5D6E-409C-BE32-E72D297353CC}">
              <c16:uniqueId val="{00000000-8197-44F1-BF9F-7E8F9DBFA004}"/>
            </c:ext>
          </c:extLst>
        </c:ser>
        <c:ser>
          <c:idx val="0"/>
          <c:order val="1"/>
          <c:tx>
            <c:v>Current $</c:v>
          </c:tx>
          <c:spPr>
            <a:ln w="50800">
              <a:solidFill>
                <a:schemeClr val="accent1">
                  <a:lumMod val="75000"/>
                </a:schemeClr>
              </a:solidFill>
              <a:prstDash val="solid"/>
            </a:ln>
          </c:spPr>
          <c:marker>
            <c:symbol val="none"/>
          </c:marker>
          <c:cat>
            <c:numRef>
              <c:f>Data!$B$8:$B$73</c:f>
              <c:numCache>
                <c:formatCode>General</c:formatCode>
                <c:ptCount val="66"/>
                <c:pt idx="0">
                  <c:v>2001</c:v>
                </c:pt>
                <c:pt idx="1">
                  <c:v>2001</c:v>
                </c:pt>
                <c:pt idx="2">
                  <c:v>2001</c:v>
                </c:pt>
                <c:pt idx="3">
                  <c:v>2001</c:v>
                </c:pt>
                <c:pt idx="4">
                  <c:v>2002</c:v>
                </c:pt>
                <c:pt idx="5">
                  <c:v>2002</c:v>
                </c:pt>
                <c:pt idx="6">
                  <c:v>2002</c:v>
                </c:pt>
                <c:pt idx="7">
                  <c:v>2002</c:v>
                </c:pt>
                <c:pt idx="8">
                  <c:v>2003</c:v>
                </c:pt>
                <c:pt idx="9">
                  <c:v>2003</c:v>
                </c:pt>
                <c:pt idx="10">
                  <c:v>2003</c:v>
                </c:pt>
                <c:pt idx="11">
                  <c:v>2003</c:v>
                </c:pt>
                <c:pt idx="12">
                  <c:v>2004</c:v>
                </c:pt>
                <c:pt idx="13">
                  <c:v>2004</c:v>
                </c:pt>
                <c:pt idx="14">
                  <c:v>2004</c:v>
                </c:pt>
                <c:pt idx="15">
                  <c:v>2004</c:v>
                </c:pt>
                <c:pt idx="16">
                  <c:v>2005</c:v>
                </c:pt>
                <c:pt idx="17">
                  <c:v>2005</c:v>
                </c:pt>
                <c:pt idx="18">
                  <c:v>2005</c:v>
                </c:pt>
                <c:pt idx="19">
                  <c:v>2005</c:v>
                </c:pt>
                <c:pt idx="20">
                  <c:v>2006</c:v>
                </c:pt>
                <c:pt idx="21">
                  <c:v>2006</c:v>
                </c:pt>
                <c:pt idx="22">
                  <c:v>2006</c:v>
                </c:pt>
                <c:pt idx="23">
                  <c:v>2006</c:v>
                </c:pt>
                <c:pt idx="24">
                  <c:v>2007</c:v>
                </c:pt>
                <c:pt idx="25">
                  <c:v>2007</c:v>
                </c:pt>
                <c:pt idx="26">
                  <c:v>2007</c:v>
                </c:pt>
                <c:pt idx="27">
                  <c:v>2007</c:v>
                </c:pt>
                <c:pt idx="28">
                  <c:v>2008</c:v>
                </c:pt>
                <c:pt idx="29">
                  <c:v>2008</c:v>
                </c:pt>
                <c:pt idx="30">
                  <c:v>2008</c:v>
                </c:pt>
                <c:pt idx="31">
                  <c:v>2008</c:v>
                </c:pt>
                <c:pt idx="32">
                  <c:v>2009</c:v>
                </c:pt>
                <c:pt idx="33">
                  <c:v>2009</c:v>
                </c:pt>
                <c:pt idx="34">
                  <c:v>2009</c:v>
                </c:pt>
                <c:pt idx="35">
                  <c:v>2009</c:v>
                </c:pt>
                <c:pt idx="36">
                  <c:v>2010</c:v>
                </c:pt>
                <c:pt idx="37">
                  <c:v>2010</c:v>
                </c:pt>
                <c:pt idx="38">
                  <c:v>2010</c:v>
                </c:pt>
                <c:pt idx="39">
                  <c:v>2010</c:v>
                </c:pt>
                <c:pt idx="40">
                  <c:v>2011</c:v>
                </c:pt>
                <c:pt idx="41">
                  <c:v>2011</c:v>
                </c:pt>
                <c:pt idx="42">
                  <c:v>2011</c:v>
                </c:pt>
                <c:pt idx="43">
                  <c:v>2011</c:v>
                </c:pt>
                <c:pt idx="44">
                  <c:v>2012</c:v>
                </c:pt>
                <c:pt idx="45">
                  <c:v>2012</c:v>
                </c:pt>
                <c:pt idx="46">
                  <c:v>2012</c:v>
                </c:pt>
                <c:pt idx="47">
                  <c:v>2012</c:v>
                </c:pt>
                <c:pt idx="48">
                  <c:v>2013</c:v>
                </c:pt>
                <c:pt idx="49">
                  <c:v>2013</c:v>
                </c:pt>
                <c:pt idx="50">
                  <c:v>2013</c:v>
                </c:pt>
                <c:pt idx="51">
                  <c:v>2013</c:v>
                </c:pt>
                <c:pt idx="52">
                  <c:v>2014</c:v>
                </c:pt>
                <c:pt idx="53">
                  <c:v>2014</c:v>
                </c:pt>
                <c:pt idx="54">
                  <c:v>2014</c:v>
                </c:pt>
                <c:pt idx="55">
                  <c:v>2014</c:v>
                </c:pt>
                <c:pt idx="56">
                  <c:v>2015</c:v>
                </c:pt>
                <c:pt idx="57">
                  <c:v>2015</c:v>
                </c:pt>
                <c:pt idx="58">
                  <c:v>2015</c:v>
                </c:pt>
                <c:pt idx="59">
                  <c:v>2015</c:v>
                </c:pt>
                <c:pt idx="60">
                  <c:v>2016</c:v>
                </c:pt>
                <c:pt idx="61">
                  <c:v>2016</c:v>
                </c:pt>
                <c:pt idx="62">
                  <c:v>2016</c:v>
                </c:pt>
                <c:pt idx="63">
                  <c:v>2016</c:v>
                </c:pt>
                <c:pt idx="64">
                  <c:v>2017</c:v>
                </c:pt>
                <c:pt idx="65">
                  <c:v>2017</c:v>
                </c:pt>
              </c:numCache>
            </c:numRef>
          </c:cat>
          <c:val>
            <c:numRef>
              <c:f>Data!$Y$8:$Y$73</c:f>
              <c:numCache>
                <c:formatCode>"$"#,##0</c:formatCode>
                <c:ptCount val="66"/>
                <c:pt idx="0">
                  <c:v>16677602010</c:v>
                </c:pt>
                <c:pt idx="1">
                  <c:v>16873386169</c:v>
                </c:pt>
                <c:pt idx="2">
                  <c:v>17016556905</c:v>
                </c:pt>
                <c:pt idx="3">
                  <c:v>17142849395</c:v>
                </c:pt>
                <c:pt idx="4">
                  <c:v>17243487513</c:v>
                </c:pt>
                <c:pt idx="5">
                  <c:v>17352987929</c:v>
                </c:pt>
                <c:pt idx="6">
                  <c:v>17488331349</c:v>
                </c:pt>
                <c:pt idx="7">
                  <c:v>17614042990</c:v>
                </c:pt>
                <c:pt idx="8">
                  <c:v>17746869831</c:v>
                </c:pt>
                <c:pt idx="9">
                  <c:v>17857152371</c:v>
                </c:pt>
                <c:pt idx="10">
                  <c:v>17984925864</c:v>
                </c:pt>
                <c:pt idx="11">
                  <c:v>18173709058</c:v>
                </c:pt>
                <c:pt idx="12">
                  <c:v>18306641284</c:v>
                </c:pt>
                <c:pt idx="13">
                  <c:v>18496184658</c:v>
                </c:pt>
                <c:pt idx="14">
                  <c:v>18582821250</c:v>
                </c:pt>
                <c:pt idx="15">
                  <c:v>18744564327</c:v>
                </c:pt>
                <c:pt idx="16">
                  <c:v>18957847796</c:v>
                </c:pt>
                <c:pt idx="17">
                  <c:v>19115000353</c:v>
                </c:pt>
                <c:pt idx="18">
                  <c:v>19358471204</c:v>
                </c:pt>
                <c:pt idx="19">
                  <c:v>19526571541</c:v>
                </c:pt>
                <c:pt idx="20">
                  <c:v>19696489697</c:v>
                </c:pt>
                <c:pt idx="21">
                  <c:v>19918578579</c:v>
                </c:pt>
                <c:pt idx="22">
                  <c:v>20136069832</c:v>
                </c:pt>
                <c:pt idx="23">
                  <c:v>20326640737</c:v>
                </c:pt>
                <c:pt idx="24">
                  <c:v>20541557899</c:v>
                </c:pt>
                <c:pt idx="25">
                  <c:v>20759626466</c:v>
                </c:pt>
                <c:pt idx="26">
                  <c:v>21009540626</c:v>
                </c:pt>
                <c:pt idx="27">
                  <c:v>21248928919</c:v>
                </c:pt>
                <c:pt idx="28">
                  <c:v>21481750559</c:v>
                </c:pt>
                <c:pt idx="29">
                  <c:v>21659658840</c:v>
                </c:pt>
                <c:pt idx="30">
                  <c:v>21800689643</c:v>
                </c:pt>
                <c:pt idx="31">
                  <c:v>21871304908</c:v>
                </c:pt>
                <c:pt idx="32">
                  <c:v>21674635326</c:v>
                </c:pt>
                <c:pt idx="33">
                  <c:v>21517002605</c:v>
                </c:pt>
                <c:pt idx="34">
                  <c:v>21304930591</c:v>
                </c:pt>
                <c:pt idx="35">
                  <c:v>21208628963</c:v>
                </c:pt>
                <c:pt idx="36">
                  <c:v>21231818315</c:v>
                </c:pt>
                <c:pt idx="37">
                  <c:v>21336198032</c:v>
                </c:pt>
                <c:pt idx="38">
                  <c:v>21393553517</c:v>
                </c:pt>
                <c:pt idx="39">
                  <c:v>21485907644</c:v>
                </c:pt>
                <c:pt idx="40">
                  <c:v>21702556997</c:v>
                </c:pt>
                <c:pt idx="41">
                  <c:v>21801241064</c:v>
                </c:pt>
                <c:pt idx="42">
                  <c:v>22030604653</c:v>
                </c:pt>
                <c:pt idx="43">
                  <c:v>22134588020</c:v>
                </c:pt>
                <c:pt idx="44">
                  <c:v>22259332963</c:v>
                </c:pt>
                <c:pt idx="45">
                  <c:v>22387012198</c:v>
                </c:pt>
                <c:pt idx="46">
                  <c:v>22495166180</c:v>
                </c:pt>
                <c:pt idx="47">
                  <c:v>22614461599</c:v>
                </c:pt>
                <c:pt idx="48">
                  <c:v>22731987530</c:v>
                </c:pt>
                <c:pt idx="49">
                  <c:v>22848911152</c:v>
                </c:pt>
                <c:pt idx="50">
                  <c:v>22962456726</c:v>
                </c:pt>
                <c:pt idx="51">
                  <c:v>23094315028</c:v>
                </c:pt>
                <c:pt idx="52">
                  <c:v>23255354981</c:v>
                </c:pt>
                <c:pt idx="53">
                  <c:v>23419495988</c:v>
                </c:pt>
                <c:pt idx="54">
                  <c:v>23600062894</c:v>
                </c:pt>
                <c:pt idx="55">
                  <c:v>23881673342</c:v>
                </c:pt>
                <c:pt idx="56">
                  <c:v>24060120775</c:v>
                </c:pt>
                <c:pt idx="57">
                  <c:v>24299680332</c:v>
                </c:pt>
                <c:pt idx="58">
                  <c:v>24489087517</c:v>
                </c:pt>
                <c:pt idx="59">
                  <c:v>24773008851</c:v>
                </c:pt>
                <c:pt idx="60">
                  <c:v>24844172439</c:v>
                </c:pt>
                <c:pt idx="61">
                  <c:v>25135985067</c:v>
                </c:pt>
                <c:pt idx="62">
                  <c:v>25489959010</c:v>
                </c:pt>
                <c:pt idx="63">
                  <c:v>25635528883</c:v>
                </c:pt>
                <c:pt idx="64">
                  <c:v>26128240805</c:v>
                </c:pt>
                <c:pt idx="65">
                  <c:v>26317634751.286358</c:v>
                </c:pt>
              </c:numCache>
            </c:numRef>
          </c:val>
          <c:smooth val="1"/>
          <c:extLst>
            <c:ext xmlns:c16="http://schemas.microsoft.com/office/drawing/2014/chart" uri="{C3380CC4-5D6E-409C-BE32-E72D297353CC}">
              <c16:uniqueId val="{00000001-8197-44F1-BF9F-7E8F9DBFA004}"/>
            </c:ext>
          </c:extLst>
        </c:ser>
        <c:dLbls>
          <c:showLegendKey val="0"/>
          <c:showVal val="0"/>
          <c:showCatName val="0"/>
          <c:showSerName val="0"/>
          <c:showPercent val="0"/>
          <c:showBubbleSize val="0"/>
        </c:dLbls>
        <c:smooth val="0"/>
        <c:axId val="119373824"/>
        <c:axId val="119375360"/>
      </c:lineChart>
      <c:catAx>
        <c:axId val="119373824"/>
        <c:scaling>
          <c:orientation val="minMax"/>
        </c:scaling>
        <c:delete val="0"/>
        <c:axPos val="b"/>
        <c:numFmt formatCode="General" sourceLinked="1"/>
        <c:majorTickMark val="out"/>
        <c:minorTickMark val="none"/>
        <c:tickLblPos val="low"/>
        <c:spPr>
          <a:ln w="3175">
            <a:solidFill>
              <a:srgbClr val="000000"/>
            </a:solidFill>
            <a:prstDash val="solid"/>
          </a:ln>
        </c:spPr>
        <c:txPr>
          <a:bodyPr rot="-5400000" vert="horz"/>
          <a:lstStyle/>
          <a:p>
            <a:pPr>
              <a:defRPr sz="1800" b="0" i="0" u="none" strike="noStrike" baseline="0">
                <a:solidFill>
                  <a:srgbClr val="000000"/>
                </a:solidFill>
                <a:latin typeface="Arial"/>
                <a:ea typeface="Arial"/>
                <a:cs typeface="Arial"/>
              </a:defRPr>
            </a:pPr>
            <a:endParaRPr lang="en-US"/>
          </a:p>
        </c:txPr>
        <c:crossAx val="119375360"/>
        <c:crosses val="autoZero"/>
        <c:auto val="1"/>
        <c:lblAlgn val="ctr"/>
        <c:lblOffset val="100"/>
        <c:tickLblSkip val="4"/>
        <c:tickMarkSkip val="1"/>
        <c:noMultiLvlLbl val="0"/>
      </c:catAx>
      <c:valAx>
        <c:axId val="119375360"/>
        <c:scaling>
          <c:orientation val="minMax"/>
          <c:max val="28000000000"/>
          <c:min val="15000000000"/>
        </c:scaling>
        <c:delete val="0"/>
        <c:axPos val="l"/>
        <c:majorGridlines>
          <c:spPr>
            <a:ln w="3175">
              <a:solidFill>
                <a:srgbClr val="000000"/>
              </a:solidFill>
              <a:prstDash val="solid"/>
            </a:ln>
          </c:spPr>
        </c:majorGridlines>
        <c:title>
          <c:tx>
            <c:rich>
              <a:bodyPr rot="-5400000" vert="horz"/>
              <a:lstStyle/>
              <a:p>
                <a:pPr>
                  <a:defRPr sz="1800" b="0">
                    <a:solidFill>
                      <a:schemeClr val="tx1"/>
                    </a:solidFill>
                  </a:defRPr>
                </a:pPr>
                <a:r>
                  <a:rPr lang="en-US" sz="1800" b="0" dirty="0">
                    <a:solidFill>
                      <a:schemeClr val="tx1"/>
                    </a:solidFill>
                  </a:rPr>
                  <a:t>Total Wages Paid </a:t>
                </a:r>
                <a:r>
                  <a:rPr lang="en-US" sz="1800" b="0" i="1" dirty="0">
                    <a:solidFill>
                      <a:schemeClr val="tx1"/>
                    </a:solidFill>
                  </a:rPr>
                  <a:t>(in Billions)</a:t>
                </a:r>
              </a:p>
              <a:p>
                <a:pPr>
                  <a:defRPr sz="1800" b="0">
                    <a:solidFill>
                      <a:schemeClr val="tx1"/>
                    </a:solidFill>
                  </a:defRPr>
                </a:pPr>
                <a:endParaRPr lang="en-US" sz="1800" b="0" i="1" dirty="0">
                  <a:solidFill>
                    <a:schemeClr val="tx1"/>
                  </a:solidFill>
                </a:endParaRPr>
              </a:p>
            </c:rich>
          </c:tx>
          <c:overlay val="0"/>
        </c:title>
        <c:numFmt formatCode="&quot;$&quot;#,##0" sourceLinked="0"/>
        <c:majorTickMark val="none"/>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19373824"/>
        <c:crosses val="autoZero"/>
        <c:crossBetween val="between"/>
        <c:dispUnits>
          <c:builtInUnit val="billions"/>
        </c:dispUnits>
      </c:valAx>
      <c:spPr>
        <a:noFill/>
        <a:ln w="12700">
          <a:solidFill>
            <a:srgbClr val="808080"/>
          </a:solidFill>
          <a:prstDash val="solid"/>
        </a:ln>
      </c:spPr>
    </c:plotArea>
    <c:legend>
      <c:legendPos val="r"/>
      <c:layout>
        <c:manualLayout>
          <c:xMode val="edge"/>
          <c:yMode val="edge"/>
          <c:x val="0.7154962962962963"/>
          <c:y val="0.5893815974968194"/>
          <c:w val="0.16157037037037036"/>
          <c:h val="0.1131392909947392"/>
        </c:manualLayout>
      </c:layout>
      <c:overlay val="0"/>
      <c:txPr>
        <a:bodyPr/>
        <a:lstStyle/>
        <a:p>
          <a:pPr>
            <a:defRPr sz="1800"/>
          </a:pPr>
          <a:endParaRPr lang="en-US"/>
        </a:p>
      </c:txPr>
    </c:legend>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732738407699036"/>
          <c:y val="5.7284152253894029E-2"/>
          <c:w val="0.74064240303295426"/>
          <c:h val="0.79211171474744679"/>
        </c:manualLayout>
      </c:layout>
      <c:lineChart>
        <c:grouping val="standard"/>
        <c:varyColors val="0"/>
        <c:ser>
          <c:idx val="0"/>
          <c:order val="0"/>
          <c:spPr>
            <a:ln w="57150">
              <a:solidFill>
                <a:srgbClr val="C00000"/>
              </a:solidFill>
              <a:prstDash val="solid"/>
            </a:ln>
          </c:spPr>
          <c:marker>
            <c:symbol val="none"/>
          </c:marker>
          <c:cat>
            <c:numRef>
              <c:f>Data!$B$8:$B$73</c:f>
              <c:numCache>
                <c:formatCode>General</c:formatCode>
                <c:ptCount val="66"/>
                <c:pt idx="0">
                  <c:v>2001</c:v>
                </c:pt>
                <c:pt idx="1">
                  <c:v>2001</c:v>
                </c:pt>
                <c:pt idx="2">
                  <c:v>2001</c:v>
                </c:pt>
                <c:pt idx="3">
                  <c:v>2001</c:v>
                </c:pt>
                <c:pt idx="4">
                  <c:v>2002</c:v>
                </c:pt>
                <c:pt idx="5">
                  <c:v>2002</c:v>
                </c:pt>
                <c:pt idx="6">
                  <c:v>2002</c:v>
                </c:pt>
                <c:pt idx="7">
                  <c:v>2002</c:v>
                </c:pt>
                <c:pt idx="8">
                  <c:v>2003</c:v>
                </c:pt>
                <c:pt idx="9">
                  <c:v>2003</c:v>
                </c:pt>
                <c:pt idx="10">
                  <c:v>2003</c:v>
                </c:pt>
                <c:pt idx="11">
                  <c:v>2003</c:v>
                </c:pt>
                <c:pt idx="12">
                  <c:v>2004</c:v>
                </c:pt>
                <c:pt idx="13">
                  <c:v>2004</c:v>
                </c:pt>
                <c:pt idx="14">
                  <c:v>2004</c:v>
                </c:pt>
                <c:pt idx="15">
                  <c:v>2004</c:v>
                </c:pt>
                <c:pt idx="16">
                  <c:v>2005</c:v>
                </c:pt>
                <c:pt idx="17">
                  <c:v>2005</c:v>
                </c:pt>
                <c:pt idx="18">
                  <c:v>2005</c:v>
                </c:pt>
                <c:pt idx="19">
                  <c:v>2005</c:v>
                </c:pt>
                <c:pt idx="20">
                  <c:v>2006</c:v>
                </c:pt>
                <c:pt idx="21">
                  <c:v>2006</c:v>
                </c:pt>
                <c:pt idx="22">
                  <c:v>2006</c:v>
                </c:pt>
                <c:pt idx="23">
                  <c:v>2006</c:v>
                </c:pt>
                <c:pt idx="24">
                  <c:v>2007</c:v>
                </c:pt>
                <c:pt idx="25">
                  <c:v>2007</c:v>
                </c:pt>
                <c:pt idx="26">
                  <c:v>2007</c:v>
                </c:pt>
                <c:pt idx="27">
                  <c:v>2007</c:v>
                </c:pt>
                <c:pt idx="28">
                  <c:v>2008</c:v>
                </c:pt>
                <c:pt idx="29">
                  <c:v>2008</c:v>
                </c:pt>
                <c:pt idx="30">
                  <c:v>2008</c:v>
                </c:pt>
                <c:pt idx="31">
                  <c:v>2008</c:v>
                </c:pt>
                <c:pt idx="32">
                  <c:v>2009</c:v>
                </c:pt>
                <c:pt idx="33">
                  <c:v>2009</c:v>
                </c:pt>
                <c:pt idx="34">
                  <c:v>2009</c:v>
                </c:pt>
                <c:pt idx="35">
                  <c:v>2009</c:v>
                </c:pt>
                <c:pt idx="36">
                  <c:v>2010</c:v>
                </c:pt>
                <c:pt idx="37">
                  <c:v>2010</c:v>
                </c:pt>
                <c:pt idx="38">
                  <c:v>2010</c:v>
                </c:pt>
                <c:pt idx="39">
                  <c:v>2010</c:v>
                </c:pt>
                <c:pt idx="40">
                  <c:v>2011</c:v>
                </c:pt>
                <c:pt idx="41">
                  <c:v>2011</c:v>
                </c:pt>
                <c:pt idx="42">
                  <c:v>2011</c:v>
                </c:pt>
                <c:pt idx="43">
                  <c:v>2011</c:v>
                </c:pt>
                <c:pt idx="44">
                  <c:v>2012</c:v>
                </c:pt>
                <c:pt idx="45">
                  <c:v>2012</c:v>
                </c:pt>
                <c:pt idx="46">
                  <c:v>2012</c:v>
                </c:pt>
                <c:pt idx="47">
                  <c:v>2012</c:v>
                </c:pt>
                <c:pt idx="48">
                  <c:v>2013</c:v>
                </c:pt>
                <c:pt idx="49">
                  <c:v>2013</c:v>
                </c:pt>
                <c:pt idx="50">
                  <c:v>2013</c:v>
                </c:pt>
                <c:pt idx="51">
                  <c:v>2013</c:v>
                </c:pt>
                <c:pt idx="52">
                  <c:v>2014</c:v>
                </c:pt>
                <c:pt idx="53">
                  <c:v>2014</c:v>
                </c:pt>
                <c:pt idx="54">
                  <c:v>2014</c:v>
                </c:pt>
                <c:pt idx="55">
                  <c:v>2014</c:v>
                </c:pt>
                <c:pt idx="56">
                  <c:v>2015</c:v>
                </c:pt>
                <c:pt idx="57">
                  <c:v>2015</c:v>
                </c:pt>
                <c:pt idx="58">
                  <c:v>2015</c:v>
                </c:pt>
                <c:pt idx="59">
                  <c:v>2015</c:v>
                </c:pt>
                <c:pt idx="60">
                  <c:v>2016</c:v>
                </c:pt>
                <c:pt idx="61">
                  <c:v>2016</c:v>
                </c:pt>
                <c:pt idx="62">
                  <c:v>2016</c:v>
                </c:pt>
                <c:pt idx="63">
                  <c:v>2016</c:v>
                </c:pt>
                <c:pt idx="64">
                  <c:v>2017</c:v>
                </c:pt>
                <c:pt idx="65">
                  <c:v>2017</c:v>
                </c:pt>
              </c:numCache>
            </c:numRef>
          </c:cat>
          <c:val>
            <c:numRef>
              <c:f>Data!$AK$8:$AK$73</c:f>
              <c:numCache>
                <c:formatCode>"$"#,##0_);\("$"#,##0\)</c:formatCode>
                <c:ptCount val="66"/>
                <c:pt idx="0">
                  <c:v>39543.410943492345</c:v>
                </c:pt>
                <c:pt idx="1">
                  <c:v>39588.836728129259</c:v>
                </c:pt>
                <c:pt idx="2">
                  <c:v>39650.641775258264</c:v>
                </c:pt>
                <c:pt idx="3">
                  <c:v>39814.787643000171</c:v>
                </c:pt>
                <c:pt idx="4">
                  <c:v>40022.91836678885</c:v>
                </c:pt>
                <c:pt idx="5">
                  <c:v>40203.295609693501</c:v>
                </c:pt>
                <c:pt idx="6">
                  <c:v>40354.592129020341</c:v>
                </c:pt>
                <c:pt idx="7">
                  <c:v>40413.213795084419</c:v>
                </c:pt>
                <c:pt idx="8">
                  <c:v>40404.844913255212</c:v>
                </c:pt>
                <c:pt idx="9">
                  <c:v>40509.920124543256</c:v>
                </c:pt>
                <c:pt idx="10">
                  <c:v>40567.817615326814</c:v>
                </c:pt>
                <c:pt idx="11">
                  <c:v>40735.972535349458</c:v>
                </c:pt>
                <c:pt idx="12">
                  <c:v>40817.238088123588</c:v>
                </c:pt>
                <c:pt idx="13">
                  <c:v>40856.272862273836</c:v>
                </c:pt>
                <c:pt idx="14">
                  <c:v>40739.592180715583</c:v>
                </c:pt>
                <c:pt idx="15">
                  <c:v>40706.391061270726</c:v>
                </c:pt>
                <c:pt idx="16">
                  <c:v>40838.15770588602</c:v>
                </c:pt>
                <c:pt idx="17">
                  <c:v>40741.106693460017</c:v>
                </c:pt>
                <c:pt idx="18">
                  <c:v>40892.258763303718</c:v>
                </c:pt>
                <c:pt idx="19">
                  <c:v>40916.062849114263</c:v>
                </c:pt>
                <c:pt idx="20">
                  <c:v>40853.203349651638</c:v>
                </c:pt>
                <c:pt idx="21">
                  <c:v>40968.239559806367</c:v>
                </c:pt>
                <c:pt idx="22">
                  <c:v>40959.922284318513</c:v>
                </c:pt>
                <c:pt idx="23">
                  <c:v>41059.614133672731</c:v>
                </c:pt>
                <c:pt idx="24">
                  <c:v>41159.698982679554</c:v>
                </c:pt>
                <c:pt idx="25">
                  <c:v>41290.197879281433</c:v>
                </c:pt>
                <c:pt idx="26">
                  <c:v>41511.875633866184</c:v>
                </c:pt>
                <c:pt idx="27">
                  <c:v>41447.955061064225</c:v>
                </c:pt>
                <c:pt idx="28">
                  <c:v>41403.457667852541</c:v>
                </c:pt>
                <c:pt idx="29">
                  <c:v>41257.078422324215</c:v>
                </c:pt>
                <c:pt idx="30">
                  <c:v>40999.526492415425</c:v>
                </c:pt>
                <c:pt idx="31">
                  <c:v>41164.378459424755</c:v>
                </c:pt>
                <c:pt idx="32">
                  <c:v>41105.361117668872</c:v>
                </c:pt>
                <c:pt idx="33">
                  <c:v>41296.057365362984</c:v>
                </c:pt>
                <c:pt idx="34">
                  <c:v>41439.64538423036</c:v>
                </c:pt>
                <c:pt idx="35">
                  <c:v>41378.382728159442</c:v>
                </c:pt>
                <c:pt idx="36">
                  <c:v>41367.277890083213</c:v>
                </c:pt>
                <c:pt idx="37">
                  <c:v>41442.707229724881</c:v>
                </c:pt>
                <c:pt idx="38">
                  <c:v>41486.759970764309</c:v>
                </c:pt>
                <c:pt idx="39">
                  <c:v>41571.882396672416</c:v>
                </c:pt>
                <c:pt idx="40">
                  <c:v>41763.940342825255</c:v>
                </c:pt>
                <c:pt idx="41">
                  <c:v>41618.853585336692</c:v>
                </c:pt>
                <c:pt idx="42">
                  <c:v>41597.879759862837</c:v>
                </c:pt>
                <c:pt idx="43">
                  <c:v>41380.288831907339</c:v>
                </c:pt>
                <c:pt idx="44">
                  <c:v>41249.506199942087</c:v>
                </c:pt>
                <c:pt idx="45">
                  <c:v>41193.624255544652</c:v>
                </c:pt>
                <c:pt idx="46">
                  <c:v>41189.932059595871</c:v>
                </c:pt>
                <c:pt idx="47">
                  <c:v>41193.261504305934</c:v>
                </c:pt>
                <c:pt idx="48">
                  <c:v>41183.938560435454</c:v>
                </c:pt>
                <c:pt idx="49">
                  <c:v>41216.735601224638</c:v>
                </c:pt>
                <c:pt idx="50">
                  <c:v>41178.364925313603</c:v>
                </c:pt>
                <c:pt idx="51">
                  <c:v>41193.017757740628</c:v>
                </c:pt>
                <c:pt idx="52">
                  <c:v>41285.912596798553</c:v>
                </c:pt>
                <c:pt idx="53">
                  <c:v>41288.254361063868</c:v>
                </c:pt>
                <c:pt idx="54">
                  <c:v>41378.218056583246</c:v>
                </c:pt>
                <c:pt idx="55">
                  <c:v>41641.589522893351</c:v>
                </c:pt>
                <c:pt idx="56">
                  <c:v>41882.965111621743</c:v>
                </c:pt>
                <c:pt idx="57">
                  <c:v>42192.045211431112</c:v>
                </c:pt>
                <c:pt idx="58">
                  <c:v>42387.232044770361</c:v>
                </c:pt>
                <c:pt idx="59">
                  <c:v>42734.591355052311</c:v>
                </c:pt>
                <c:pt idx="60">
                  <c:v>42575.053759896415</c:v>
                </c:pt>
                <c:pt idx="61">
                  <c:v>42831.147251864066</c:v>
                </c:pt>
                <c:pt idx="62">
                  <c:v>43184.689824087305</c:v>
                </c:pt>
                <c:pt idx="63">
                  <c:v>43133.531180722537</c:v>
                </c:pt>
                <c:pt idx="64">
                  <c:v>43563.316452992745</c:v>
                </c:pt>
                <c:pt idx="65">
                  <c:v>43483.566225062576</c:v>
                </c:pt>
              </c:numCache>
            </c:numRef>
          </c:val>
          <c:smooth val="1"/>
          <c:extLst>
            <c:ext xmlns:c16="http://schemas.microsoft.com/office/drawing/2014/chart" uri="{C3380CC4-5D6E-409C-BE32-E72D297353CC}">
              <c16:uniqueId val="{00000000-DA95-4FF3-AF1D-43FFAE5C49C3}"/>
            </c:ext>
          </c:extLst>
        </c:ser>
        <c:dLbls>
          <c:showLegendKey val="0"/>
          <c:showVal val="0"/>
          <c:showCatName val="0"/>
          <c:showSerName val="0"/>
          <c:showPercent val="0"/>
          <c:showBubbleSize val="0"/>
        </c:dLbls>
        <c:smooth val="0"/>
        <c:axId val="119373824"/>
        <c:axId val="119375360"/>
      </c:lineChart>
      <c:catAx>
        <c:axId val="119373824"/>
        <c:scaling>
          <c:orientation val="minMax"/>
        </c:scaling>
        <c:delete val="0"/>
        <c:axPos val="b"/>
        <c:numFmt formatCode="General" sourceLinked="1"/>
        <c:majorTickMark val="out"/>
        <c:minorTickMark val="none"/>
        <c:tickLblPos val="low"/>
        <c:spPr>
          <a:ln w="3175">
            <a:solidFill>
              <a:srgbClr val="000000"/>
            </a:solidFill>
            <a:prstDash val="solid"/>
          </a:ln>
        </c:spPr>
        <c:txPr>
          <a:bodyPr rot="-5400000" vert="horz"/>
          <a:lstStyle/>
          <a:p>
            <a:pPr>
              <a:defRPr sz="1800" b="0" i="0" u="none" strike="noStrike" baseline="0">
                <a:solidFill>
                  <a:srgbClr val="000000"/>
                </a:solidFill>
                <a:latin typeface="Arial"/>
                <a:ea typeface="Arial"/>
                <a:cs typeface="Arial"/>
              </a:defRPr>
            </a:pPr>
            <a:endParaRPr lang="en-US"/>
          </a:p>
        </c:txPr>
        <c:crossAx val="119375360"/>
        <c:crosses val="autoZero"/>
        <c:auto val="1"/>
        <c:lblAlgn val="ctr"/>
        <c:lblOffset val="100"/>
        <c:tickLblSkip val="4"/>
        <c:tickMarkSkip val="1"/>
        <c:noMultiLvlLbl val="0"/>
      </c:catAx>
      <c:valAx>
        <c:axId val="119375360"/>
        <c:scaling>
          <c:orientation val="minMax"/>
          <c:max val="44000"/>
          <c:min val="39000"/>
        </c:scaling>
        <c:delete val="0"/>
        <c:axPos val="l"/>
        <c:majorGridlines>
          <c:spPr>
            <a:ln w="3175">
              <a:solidFill>
                <a:srgbClr val="000000"/>
              </a:solidFill>
              <a:prstDash val="solid"/>
            </a:ln>
          </c:spPr>
        </c:majorGridlines>
        <c:title>
          <c:tx>
            <c:rich>
              <a:bodyPr rot="-5400000" vert="horz"/>
              <a:lstStyle/>
              <a:p>
                <a:pPr>
                  <a:defRPr sz="1800" b="0">
                    <a:solidFill>
                      <a:schemeClr val="tx1"/>
                    </a:solidFill>
                  </a:defRPr>
                </a:pPr>
                <a:r>
                  <a:rPr lang="en-US" sz="1800" b="0">
                    <a:solidFill>
                      <a:schemeClr val="tx1"/>
                    </a:solidFill>
                  </a:rPr>
                  <a:t>Average</a:t>
                </a:r>
                <a:r>
                  <a:rPr lang="en-US" sz="1800" b="0" baseline="0">
                    <a:solidFill>
                      <a:schemeClr val="tx1"/>
                    </a:solidFill>
                  </a:rPr>
                  <a:t> Annual Wage in 2017Q2 $</a:t>
                </a:r>
              </a:p>
              <a:p>
                <a:pPr>
                  <a:defRPr sz="1800" b="0">
                    <a:solidFill>
                      <a:schemeClr val="tx1"/>
                    </a:solidFill>
                  </a:defRPr>
                </a:pPr>
                <a:endParaRPr lang="en-US" sz="1800" b="0">
                  <a:solidFill>
                    <a:schemeClr val="tx1"/>
                  </a:solidFill>
                </a:endParaRPr>
              </a:p>
            </c:rich>
          </c:tx>
          <c:overlay val="0"/>
        </c:title>
        <c:numFmt formatCode="&quot;$&quot;#,##0" sourceLinked="0"/>
        <c:majorTickMark val="none"/>
        <c:minorTickMark val="none"/>
        <c:tickLblPos val="nextTo"/>
        <c:spPr>
          <a:ln w="3175">
            <a:solidFill>
              <a:srgbClr val="000000"/>
            </a:solidFill>
            <a:prstDash val="solid"/>
          </a:ln>
        </c:spPr>
        <c:txPr>
          <a:bodyPr rot="0" vert="horz"/>
          <a:lstStyle/>
          <a:p>
            <a:pPr>
              <a:defRPr sz="1800" b="0" i="0" u="none" strike="noStrike" baseline="0">
                <a:solidFill>
                  <a:srgbClr val="000000"/>
                </a:solidFill>
                <a:latin typeface="Arial"/>
                <a:ea typeface="Arial"/>
                <a:cs typeface="Arial"/>
              </a:defRPr>
            </a:pPr>
            <a:endParaRPr lang="en-US"/>
          </a:p>
        </c:txPr>
        <c:crossAx val="119373824"/>
        <c:crosses val="autoZero"/>
        <c:crossBetween val="between"/>
        <c:majorUnit val="1000"/>
      </c:valAx>
      <c:spPr>
        <a:noFill/>
        <a:ln w="12700">
          <a:solidFill>
            <a:srgbClr val="808080"/>
          </a:solidFill>
          <a:prstDash val="solid"/>
        </a:ln>
      </c:spPr>
    </c:plotArea>
    <c:plotVisOnly val="1"/>
    <c:dispBlanksAs val="gap"/>
    <c:showDLblsOverMax val="0"/>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0.1217</cdr:x>
      <cdr:y>0.63081</cdr:y>
    </cdr:from>
    <cdr:to>
      <cdr:x>0.63783</cdr:x>
      <cdr:y>0.78466</cdr:y>
    </cdr:to>
    <cdr:sp macro="" textlink="">
      <cdr:nvSpPr>
        <cdr:cNvPr id="2" name="Rectangle 1">
          <a:extLst xmlns:a="http://schemas.openxmlformats.org/drawingml/2006/main">
            <a:ext uri="{FF2B5EF4-FFF2-40B4-BE49-F238E27FC236}">
              <a16:creationId xmlns:a16="http://schemas.microsoft.com/office/drawing/2014/main" id="{0B0683A0-6271-47B1-8FAB-05B8D3E798FD}"/>
            </a:ext>
          </a:extLst>
        </cdr:cNvPr>
        <cdr:cNvSpPr/>
      </cdr:nvSpPr>
      <cdr:spPr>
        <a:xfrm xmlns:a="http://schemas.openxmlformats.org/drawingml/2006/main">
          <a:off x="1054100" y="3276600"/>
          <a:ext cx="4470409" cy="799143"/>
        </a:xfrm>
        <a:prstGeom xmlns:a="http://schemas.openxmlformats.org/drawingml/2006/main" prst="rect">
          <a:avLst/>
        </a:prstGeom>
        <a:solidFill xmlns:a="http://schemas.openxmlformats.org/drawingml/2006/main">
          <a:schemeClr val="accent1">
            <a:alpha val="1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0.1217</cdr:x>
      <cdr:y>0.33741</cdr:y>
    </cdr:from>
    <cdr:to>
      <cdr:x>0.63783</cdr:x>
      <cdr:y>0.55891</cdr:y>
    </cdr:to>
    <cdr:sp macro="" textlink="">
      <cdr:nvSpPr>
        <cdr:cNvPr id="3" name="Rectangle 2">
          <a:extLst xmlns:a="http://schemas.openxmlformats.org/drawingml/2006/main">
            <a:ext uri="{FF2B5EF4-FFF2-40B4-BE49-F238E27FC236}">
              <a16:creationId xmlns:a16="http://schemas.microsoft.com/office/drawing/2014/main" id="{70C9199A-E316-4186-9A95-81B7428D287A}"/>
            </a:ext>
          </a:extLst>
        </cdr:cNvPr>
        <cdr:cNvSpPr/>
      </cdr:nvSpPr>
      <cdr:spPr>
        <a:xfrm xmlns:a="http://schemas.openxmlformats.org/drawingml/2006/main">
          <a:off x="1054100" y="1752600"/>
          <a:ext cx="4470408" cy="1150537"/>
        </a:xfrm>
        <a:prstGeom xmlns:a="http://schemas.openxmlformats.org/drawingml/2006/main" prst="rect">
          <a:avLst/>
        </a:prstGeom>
        <a:solidFill xmlns:a="http://schemas.openxmlformats.org/drawingml/2006/main">
          <a:srgbClr val="C00000">
            <a:alpha val="13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0.66716</cdr:x>
      <cdr:y>0.44342</cdr:y>
    </cdr:from>
    <cdr:to>
      <cdr:x>0.98387</cdr:x>
      <cdr:y>0.88684</cdr:y>
    </cdr:to>
    <cdr:sp macro="" textlink="">
      <cdr:nvSpPr>
        <cdr:cNvPr id="4" name="Rectangle 3">
          <a:extLst xmlns:a="http://schemas.openxmlformats.org/drawingml/2006/main"/>
        </cdr:cNvPr>
        <cdr:cNvSpPr/>
      </cdr:nvSpPr>
      <cdr:spPr>
        <a:xfrm xmlns:a="http://schemas.openxmlformats.org/drawingml/2006/main">
          <a:off x="5778500" y="2438400"/>
          <a:ext cx="2743200" cy="2438400"/>
        </a:xfrm>
        <a:prstGeom xmlns:a="http://schemas.openxmlformats.org/drawingml/2006/main" prst="rect">
          <a:avLst/>
        </a:prstGeom>
        <a:solidFill xmlns:a="http://schemas.openxmlformats.org/drawingml/2006/main">
          <a:schemeClr val="accent1">
            <a:alpha val="1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0.66716</cdr:x>
      <cdr:y>0.29099</cdr:y>
    </cdr:from>
    <cdr:to>
      <cdr:x>0.98094</cdr:x>
      <cdr:y>0.44342</cdr:y>
    </cdr:to>
    <cdr:sp macro="" textlink="">
      <cdr:nvSpPr>
        <cdr:cNvPr id="5" name="Rectangle 4">
          <a:extLst xmlns:a="http://schemas.openxmlformats.org/drawingml/2006/main"/>
        </cdr:cNvPr>
        <cdr:cNvSpPr/>
      </cdr:nvSpPr>
      <cdr:spPr>
        <a:xfrm xmlns:a="http://schemas.openxmlformats.org/drawingml/2006/main">
          <a:off x="5778500" y="1600200"/>
          <a:ext cx="2717808" cy="838200"/>
        </a:xfrm>
        <a:prstGeom xmlns:a="http://schemas.openxmlformats.org/drawingml/2006/main" prst="rect">
          <a:avLst/>
        </a:prstGeom>
        <a:solidFill xmlns:a="http://schemas.openxmlformats.org/drawingml/2006/main">
          <a:srgbClr val="C00000">
            <a:alpha val="13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0.1217</cdr:x>
      <cdr:y>0.6287</cdr:y>
    </cdr:from>
    <cdr:to>
      <cdr:x>0.63783</cdr:x>
      <cdr:y>0.78255</cdr:y>
    </cdr:to>
    <cdr:sp macro="" textlink="">
      <cdr:nvSpPr>
        <cdr:cNvPr id="3" name="Rectangle 2">
          <a:extLst xmlns:a="http://schemas.openxmlformats.org/drawingml/2006/main">
            <a:ext uri="{FF2B5EF4-FFF2-40B4-BE49-F238E27FC236}">
              <a16:creationId xmlns:a16="http://schemas.microsoft.com/office/drawing/2014/main" id="{896C0069-741B-4782-B411-DFE4F6266650}"/>
            </a:ext>
          </a:extLst>
        </cdr:cNvPr>
        <cdr:cNvSpPr/>
      </cdr:nvSpPr>
      <cdr:spPr>
        <a:xfrm xmlns:a="http://schemas.openxmlformats.org/drawingml/2006/main">
          <a:off x="1054100" y="3505200"/>
          <a:ext cx="4470409" cy="857760"/>
        </a:xfrm>
        <a:prstGeom xmlns:a="http://schemas.openxmlformats.org/drawingml/2006/main" prst="rect">
          <a:avLst/>
        </a:prstGeom>
        <a:solidFill xmlns:a="http://schemas.openxmlformats.org/drawingml/2006/main">
          <a:schemeClr val="accent1">
            <a:alpha val="1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0.1217</cdr:x>
      <cdr:y>0.32803</cdr:y>
    </cdr:from>
    <cdr:to>
      <cdr:x>0.63783</cdr:x>
      <cdr:y>0.5588</cdr:y>
    </cdr:to>
    <cdr:sp macro="" textlink="">
      <cdr:nvSpPr>
        <cdr:cNvPr id="4" name="Rectangle 3">
          <a:extLst xmlns:a="http://schemas.openxmlformats.org/drawingml/2006/main">
            <a:ext uri="{FF2B5EF4-FFF2-40B4-BE49-F238E27FC236}">
              <a16:creationId xmlns:a16="http://schemas.microsoft.com/office/drawing/2014/main" id="{D56CA41C-F869-42C4-8F03-B934017C48B9}"/>
            </a:ext>
          </a:extLst>
        </cdr:cNvPr>
        <cdr:cNvSpPr/>
      </cdr:nvSpPr>
      <cdr:spPr>
        <a:xfrm xmlns:a="http://schemas.openxmlformats.org/drawingml/2006/main">
          <a:off x="1054100" y="1803886"/>
          <a:ext cx="4470409" cy="1269027"/>
        </a:xfrm>
        <a:prstGeom xmlns:a="http://schemas.openxmlformats.org/drawingml/2006/main" prst="rect">
          <a:avLst/>
        </a:prstGeom>
        <a:solidFill xmlns:a="http://schemas.openxmlformats.org/drawingml/2006/main">
          <a:srgbClr val="C00000">
            <a:alpha val="13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0.1217</cdr:x>
      <cdr:y>0.3342</cdr:y>
    </cdr:from>
    <cdr:to>
      <cdr:x>0.63783</cdr:x>
      <cdr:y>0.55583</cdr:y>
    </cdr:to>
    <cdr:sp macro="" textlink="">
      <cdr:nvSpPr>
        <cdr:cNvPr id="3" name="Rectangle 2">
          <a:extLst xmlns:a="http://schemas.openxmlformats.org/drawingml/2006/main">
            <a:ext uri="{FF2B5EF4-FFF2-40B4-BE49-F238E27FC236}">
              <a16:creationId xmlns:a16="http://schemas.microsoft.com/office/drawing/2014/main" id="{D56CA41C-F869-42C4-8F03-B934017C48B9}"/>
            </a:ext>
          </a:extLst>
        </cdr:cNvPr>
        <cdr:cNvSpPr/>
      </cdr:nvSpPr>
      <cdr:spPr>
        <a:xfrm xmlns:a="http://schemas.openxmlformats.org/drawingml/2006/main">
          <a:off x="1054100" y="1659514"/>
          <a:ext cx="4470408" cy="1100571"/>
        </a:xfrm>
        <a:prstGeom xmlns:a="http://schemas.openxmlformats.org/drawingml/2006/main" prst="rect">
          <a:avLst/>
        </a:prstGeom>
        <a:solidFill xmlns:a="http://schemas.openxmlformats.org/drawingml/2006/main">
          <a:srgbClr val="C00000">
            <a:alpha val="13000"/>
          </a:srgb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0.1217</cdr:x>
      <cdr:y>0.62169</cdr:y>
    </cdr:from>
    <cdr:to>
      <cdr:x>0.63783</cdr:x>
      <cdr:y>0.77742</cdr:y>
    </cdr:to>
    <cdr:sp macro="" textlink="">
      <cdr:nvSpPr>
        <cdr:cNvPr id="2" name="Rectangle 1">
          <a:extLst xmlns:a="http://schemas.openxmlformats.org/drawingml/2006/main">
            <a:ext uri="{FF2B5EF4-FFF2-40B4-BE49-F238E27FC236}">
              <a16:creationId xmlns:a16="http://schemas.microsoft.com/office/drawing/2014/main" id="{AD5A5A43-5EF5-4854-9D50-021E7271DBFB}"/>
            </a:ext>
          </a:extLst>
        </cdr:cNvPr>
        <cdr:cNvSpPr/>
      </cdr:nvSpPr>
      <cdr:spPr>
        <a:xfrm xmlns:a="http://schemas.openxmlformats.org/drawingml/2006/main">
          <a:off x="1054100" y="3276600"/>
          <a:ext cx="4470409" cy="820779"/>
        </a:xfrm>
        <a:prstGeom xmlns:a="http://schemas.openxmlformats.org/drawingml/2006/main" prst="rect">
          <a:avLst/>
        </a:prstGeom>
        <a:solidFill xmlns:a="http://schemas.openxmlformats.org/drawingml/2006/main">
          <a:schemeClr val="accent1">
            <a:alpha val="13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52AE49F-B7C3-4F68-9813-7F3D8EF9D791}" type="datetimeFigureOut">
              <a:rPr lang="en-US" smtClean="0"/>
              <a:t>10/26/2017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E86A9F2-9C68-4AF9-BCC3-26A6BF15D706}" type="slidenum">
              <a:rPr lang="en-US" smtClean="0"/>
              <a:t>‹#›</a:t>
            </a:fld>
            <a:endParaRPr lang="en-US"/>
          </a:p>
        </p:txBody>
      </p:sp>
    </p:spTree>
    <p:extLst>
      <p:ext uri="{BB962C8B-B14F-4D97-AF65-F5344CB8AC3E}">
        <p14:creationId xmlns:p14="http://schemas.microsoft.com/office/powerpoint/2010/main" val="18275043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5D7EEC0B-22F5-4415-99E9-9B722BA4BE4F}" type="datetimeFigureOut">
              <a:rPr lang="en-US" smtClean="0"/>
              <a:t>10/26/2017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1A0964E-622C-4E03-9339-790BCF4EDFDE}" type="slidenum">
              <a:rPr lang="en-US" smtClean="0"/>
              <a:t>‹#›</a:t>
            </a:fld>
            <a:endParaRPr lang="en-US"/>
          </a:p>
        </p:txBody>
      </p:sp>
    </p:spTree>
    <p:extLst>
      <p:ext uri="{BB962C8B-B14F-4D97-AF65-F5344CB8AC3E}">
        <p14:creationId xmlns:p14="http://schemas.microsoft.com/office/powerpoint/2010/main" val="1997986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0964E-622C-4E03-9339-790BCF4EDFDE}" type="slidenum">
              <a:rPr lang="en-US" smtClean="0"/>
              <a:t>7</a:t>
            </a:fld>
            <a:endParaRPr lang="en-US"/>
          </a:p>
        </p:txBody>
      </p:sp>
    </p:spTree>
    <p:extLst>
      <p:ext uri="{BB962C8B-B14F-4D97-AF65-F5344CB8AC3E}">
        <p14:creationId xmlns:p14="http://schemas.microsoft.com/office/powerpoint/2010/main" val="164168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64E8A0-9992-43B9-AA67-D4149F3D79E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76287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64E8A0-9992-43B9-AA67-D4149F3D79E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5066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64E8A0-9992-43B9-AA67-D4149F3D79E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2984208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B9CE555-FC72-4AB3-AEB3-E6EAC996D823}"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09FF367-FD77-4976-9F25-82A7823BB50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828178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D61C39-3136-4353-BBF5-6F8833EF3F89}"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57BD66F-6975-40AA-BA4C-30CC6295987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57234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40D3B8-B2F9-4872-AD09-30DBC73A928A}"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D4F131B-B5B3-45F8-918F-628BA5806D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2928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B779134-8F65-4689-9716-45FA7BAAD56D}"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AA9D864-2B09-4F03-A535-445A128A46C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45898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8C4ECE0-203A-4DE5-8F44-0BB16BBE48D1}" type="datetimeFigureOut">
              <a:rPr lang="en-US">
                <a:solidFill>
                  <a:prstClr val="black">
                    <a:tint val="75000"/>
                  </a:prstClr>
                </a:solidFill>
              </a:rPr>
              <a:pPr>
                <a:defRPr/>
              </a:pPr>
              <a:t>10/26/2017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2D7C715-C8B6-4DF9-8D43-C0CE2FABAC9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14474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EBE6EA3-9FA1-47BC-9EF4-911A78BA4766}" type="datetimeFigureOut">
              <a:rPr lang="en-US">
                <a:solidFill>
                  <a:prstClr val="black">
                    <a:tint val="75000"/>
                  </a:prstClr>
                </a:solidFill>
              </a:rPr>
              <a:pPr>
                <a:defRPr/>
              </a:pPr>
              <a:t>10/26/2017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57D0417-B06E-4DDF-8063-63F0172C99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768819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F7185-8285-4AEB-8AD2-8FCE2E3A49A0}" type="datetimeFigureOut">
              <a:rPr lang="en-US">
                <a:solidFill>
                  <a:prstClr val="black">
                    <a:tint val="75000"/>
                  </a:prstClr>
                </a:solidFill>
              </a:rPr>
              <a:pPr>
                <a:defRPr/>
              </a:pPr>
              <a:t>10/26/2017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03F8FC4-5EF3-4FD1-9E98-9D21394CAC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7494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5FA770-EA9E-4207-97C1-D4BCD1CBC286}"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0643EFD-D864-4FCC-BF37-9ADB51B1CB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284089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64E8A0-9992-43B9-AA67-D4149F3D79E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21270370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22E76B-1CA5-408E-84C5-6D46DBC5B1A0}"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9AFD5C-23A2-4C10-9E44-C6C4C6354D3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76168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B812AA-B253-47AA-8AD6-04C51187E405}"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B53EBB-33B1-4EF2-84EE-3E5C53C230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46532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2FA886-2198-49F2-84B3-5322B2C7E104}"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58E9596-613C-4076-84E1-EB94D21406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23105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B9CE555-FC72-4AB3-AEB3-E6EAC996D823}"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09FF367-FD77-4976-9F25-82A7823BB50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6084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D61C39-3136-4353-BBF5-6F8833EF3F89}"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57BD66F-6975-40AA-BA4C-30CC6295987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163385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40D3B8-B2F9-4872-AD09-30DBC73A928A}"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D4F131B-B5B3-45F8-918F-628BA5806D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886303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B779134-8F65-4689-9716-45FA7BAAD56D}"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AA9D864-2B09-4F03-A535-445A128A46C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896552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8C4ECE0-203A-4DE5-8F44-0BB16BBE48D1}" type="datetimeFigureOut">
              <a:rPr lang="en-US">
                <a:solidFill>
                  <a:prstClr val="black">
                    <a:tint val="75000"/>
                  </a:prstClr>
                </a:solidFill>
              </a:rPr>
              <a:pPr>
                <a:defRPr/>
              </a:pPr>
              <a:t>10/26/2017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B2D7C715-C8B6-4DF9-8D43-C0CE2FABAC9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70452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EBE6EA3-9FA1-47BC-9EF4-911A78BA4766}" type="datetimeFigureOut">
              <a:rPr lang="en-US">
                <a:solidFill>
                  <a:prstClr val="black">
                    <a:tint val="75000"/>
                  </a:prstClr>
                </a:solidFill>
              </a:rPr>
              <a:pPr>
                <a:defRPr/>
              </a:pPr>
              <a:t>10/26/2017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57D0417-B06E-4DDF-8063-63F0172C99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8563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F7185-8285-4AEB-8AD2-8FCE2E3A49A0}" type="datetimeFigureOut">
              <a:rPr lang="en-US">
                <a:solidFill>
                  <a:prstClr val="black">
                    <a:tint val="75000"/>
                  </a:prstClr>
                </a:solidFill>
              </a:rPr>
              <a:pPr>
                <a:defRPr/>
              </a:pPr>
              <a:t>10/26/2017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03F8FC4-5EF3-4FD1-9E98-9D21394CAC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81180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64E8A0-9992-43B9-AA67-D4149F3D79E3}"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2183250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5FA770-EA9E-4207-97C1-D4BCD1CBC286}"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0643EFD-D864-4FCC-BF37-9ADB51B1CB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0968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22E76B-1CA5-408E-84C5-6D46DBC5B1A0}" type="datetimeFigureOut">
              <a:rPr lang="en-US">
                <a:solidFill>
                  <a:prstClr val="black">
                    <a:tint val="75000"/>
                  </a:prstClr>
                </a:solidFill>
              </a:rPr>
              <a:pPr>
                <a:defRPr/>
              </a:pPr>
              <a:t>10/26/2017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9AFD5C-23A2-4C10-9E44-C6C4C6354D3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61415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EB812AA-B253-47AA-8AD6-04C51187E405}"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B53EBB-33B1-4EF2-84EE-3E5C53C230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68072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2FA886-2198-49F2-84B3-5322B2C7E104}"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58E9596-613C-4076-84E1-EB94D214060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3252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64E8A0-9992-43B9-AA67-D4149F3D79E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23578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64E8A0-9992-43B9-AA67-D4149F3D79E3}"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4154725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64E8A0-9992-43B9-AA67-D4149F3D79E3}"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42384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4E8A0-9992-43B9-AA67-D4149F3D79E3}"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55427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64E8A0-9992-43B9-AA67-D4149F3D79E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17736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64E8A0-9992-43B9-AA67-D4149F3D79E3}"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2943D-FF3A-45F2-A8DA-3B7BC2EC2E1C}" type="slidenum">
              <a:rPr lang="en-US" smtClean="0"/>
              <a:t>‹#›</a:t>
            </a:fld>
            <a:endParaRPr lang="en-US"/>
          </a:p>
        </p:txBody>
      </p:sp>
    </p:spTree>
    <p:extLst>
      <p:ext uri="{BB962C8B-B14F-4D97-AF65-F5344CB8AC3E}">
        <p14:creationId xmlns:p14="http://schemas.microsoft.com/office/powerpoint/2010/main" val="127656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4E8A0-9992-43B9-AA67-D4149F3D79E3}" type="datetimeFigureOut">
              <a:rPr lang="en-US" smtClean="0"/>
              <a:t>10/26/2017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2943D-FF3A-45F2-A8DA-3B7BC2EC2E1C}" type="slidenum">
              <a:rPr lang="en-US" smtClean="0"/>
              <a:t>‹#›</a:t>
            </a:fld>
            <a:endParaRPr lang="en-US"/>
          </a:p>
        </p:txBody>
      </p:sp>
    </p:spTree>
    <p:extLst>
      <p:ext uri="{BB962C8B-B14F-4D97-AF65-F5344CB8AC3E}">
        <p14:creationId xmlns:p14="http://schemas.microsoft.com/office/powerpoint/2010/main" val="1404226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CFAF8CA-4D9F-4595-8242-553A38B66D9B}"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418FF8-9A00-4B3D-866B-8DF4895B39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41533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CFAF8CA-4D9F-4595-8242-553A38B66D9B}" type="datetimeFigureOut">
              <a:rPr lang="en-US">
                <a:solidFill>
                  <a:prstClr val="black">
                    <a:tint val="75000"/>
                  </a:prstClr>
                </a:solidFill>
              </a:rPr>
              <a:pPr>
                <a:defRPr/>
              </a:pPr>
              <a:t>10/26/2017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418FF8-9A00-4B3D-866B-8DF4895B39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156913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mills@maine.gov" TargetMode="External"/><Relationship Id="rId2" Type="http://schemas.openxmlformats.org/officeDocument/2006/relationships/hyperlink" Target="http://www.maine.gov/labor/cwri"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3000">
              <a:schemeClr val="bg1"/>
            </a:gs>
            <a:gs pos="38000">
              <a:schemeClr val="bg1">
                <a:lumMod val="7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743200"/>
          </a:xfrm>
          <a:solidFill>
            <a:schemeClr val="accent1">
              <a:lumMod val="40000"/>
              <a:lumOff val="60000"/>
            </a:schemeClr>
          </a:solidFill>
        </p:spPr>
        <p:txBody>
          <a:bodyPr rtlCol="0">
            <a:noAutofit/>
          </a:bodyPr>
          <a:lstStyle/>
          <a:p>
            <a:pPr fontAlgn="auto">
              <a:spcAft>
                <a:spcPts val="0"/>
              </a:spcAft>
              <a:defRPr/>
            </a:pPr>
            <a:r>
              <a:rPr lang="en-US" sz="5400" b="1" dirty="0">
                <a:solidFill>
                  <a:schemeClr val="accent2">
                    <a:lumMod val="75000"/>
                  </a:schemeClr>
                </a:solidFill>
                <a:latin typeface="Cambria" pitchFamily="18" charset="0"/>
              </a:rPr>
              <a:t>Tight labor market, rising wages, and the great stabilization</a:t>
            </a:r>
          </a:p>
        </p:txBody>
      </p:sp>
      <p:sp>
        <p:nvSpPr>
          <p:cNvPr id="3" name="Subtitle 2"/>
          <p:cNvSpPr>
            <a:spLocks noGrp="1"/>
          </p:cNvSpPr>
          <p:nvPr>
            <p:ph type="subTitle" idx="1"/>
          </p:nvPr>
        </p:nvSpPr>
        <p:spPr>
          <a:xfrm>
            <a:off x="304800" y="3200400"/>
            <a:ext cx="8534400" cy="3505200"/>
          </a:xfrm>
        </p:spPr>
        <p:txBody>
          <a:bodyPr rtlCol="0">
            <a:normAutofit fontScale="85000" lnSpcReduction="10000"/>
          </a:bodyPr>
          <a:lstStyle/>
          <a:p>
            <a:pPr fontAlgn="auto">
              <a:spcAft>
                <a:spcPts val="0"/>
              </a:spcAft>
              <a:buFont typeface="Arial" pitchFamily="34" charset="0"/>
              <a:buNone/>
              <a:defRPr/>
            </a:pPr>
            <a:r>
              <a:rPr lang="en-US" dirty="0">
                <a:solidFill>
                  <a:schemeClr val="tx1"/>
                </a:solidFill>
              </a:rPr>
              <a:t>Consensus Economic Forecasting Commission</a:t>
            </a:r>
          </a:p>
          <a:p>
            <a:pPr fontAlgn="auto">
              <a:spcAft>
                <a:spcPts val="0"/>
              </a:spcAft>
              <a:buFont typeface="Arial" pitchFamily="34" charset="0"/>
              <a:buNone/>
              <a:defRPr/>
            </a:pPr>
            <a:r>
              <a:rPr lang="en-US" sz="2200" dirty="0">
                <a:solidFill>
                  <a:schemeClr val="tx1"/>
                </a:solidFill>
              </a:rPr>
              <a:t>October 27, 2017</a:t>
            </a:r>
          </a:p>
          <a:p>
            <a:pPr fontAlgn="auto">
              <a:spcAft>
                <a:spcPts val="0"/>
              </a:spcAft>
              <a:buFont typeface="Arial" pitchFamily="34" charset="0"/>
              <a:buNone/>
              <a:defRPr/>
            </a:pPr>
            <a:endParaRPr lang="en-US" sz="2800" dirty="0">
              <a:solidFill>
                <a:schemeClr val="tx1"/>
              </a:solidFill>
            </a:endParaRPr>
          </a:p>
          <a:p>
            <a:pPr fontAlgn="auto">
              <a:spcAft>
                <a:spcPts val="0"/>
              </a:spcAft>
              <a:buFont typeface="Arial" pitchFamily="34" charset="0"/>
              <a:buNone/>
              <a:defRPr/>
            </a:pPr>
            <a:endParaRPr lang="en-US" sz="2800" dirty="0">
              <a:solidFill>
                <a:schemeClr val="tx1"/>
              </a:solidFill>
            </a:endParaRPr>
          </a:p>
          <a:p>
            <a:pPr algn="r" fontAlgn="auto">
              <a:spcAft>
                <a:spcPts val="0"/>
              </a:spcAft>
              <a:buFont typeface="Arial" pitchFamily="34" charset="0"/>
              <a:buNone/>
              <a:defRPr/>
            </a:pPr>
            <a:endParaRPr lang="en-US" sz="1900" dirty="0">
              <a:solidFill>
                <a:schemeClr val="tx1"/>
              </a:solidFill>
              <a:latin typeface="Cambria" pitchFamily="18" charset="0"/>
            </a:endParaRPr>
          </a:p>
          <a:p>
            <a:pPr algn="r" fontAlgn="auto">
              <a:spcAft>
                <a:spcPts val="0"/>
              </a:spcAft>
              <a:buFont typeface="Arial" pitchFamily="34" charset="0"/>
              <a:buNone/>
              <a:defRPr/>
            </a:pPr>
            <a:r>
              <a:rPr lang="en-US" sz="1700" dirty="0">
                <a:solidFill>
                  <a:schemeClr val="tx1"/>
                </a:solidFill>
                <a:latin typeface="Cambria" pitchFamily="18" charset="0"/>
              </a:rPr>
              <a:t>Glenn Mills</a:t>
            </a:r>
          </a:p>
          <a:p>
            <a:pPr algn="r" fontAlgn="auto">
              <a:spcAft>
                <a:spcPts val="0"/>
              </a:spcAft>
              <a:buFont typeface="Arial" pitchFamily="34" charset="0"/>
              <a:buNone/>
              <a:defRPr/>
            </a:pPr>
            <a:r>
              <a:rPr lang="en-US" sz="1700" dirty="0">
                <a:solidFill>
                  <a:schemeClr val="tx1"/>
                </a:solidFill>
                <a:latin typeface="Cambria" pitchFamily="18" charset="0"/>
              </a:rPr>
              <a:t>Chief Economist</a:t>
            </a:r>
          </a:p>
          <a:p>
            <a:pPr algn="r" fontAlgn="auto">
              <a:spcAft>
                <a:spcPts val="0"/>
              </a:spcAft>
              <a:buFont typeface="Arial" pitchFamily="34" charset="0"/>
              <a:buNone/>
              <a:defRPr/>
            </a:pPr>
            <a:r>
              <a:rPr lang="en-US" sz="1700" dirty="0">
                <a:solidFill>
                  <a:schemeClr val="tx1"/>
                </a:solidFill>
                <a:latin typeface="Cambria" pitchFamily="18" charset="0"/>
              </a:rPr>
              <a:t>Center for Workforce Research</a:t>
            </a:r>
          </a:p>
          <a:p>
            <a:pPr algn="r" fontAlgn="auto">
              <a:spcAft>
                <a:spcPts val="0"/>
              </a:spcAft>
              <a:buFont typeface="Arial" pitchFamily="34" charset="0"/>
              <a:buNone/>
              <a:defRPr/>
            </a:pPr>
            <a:r>
              <a:rPr lang="en-US" sz="1700" dirty="0">
                <a:solidFill>
                  <a:schemeClr val="tx1"/>
                </a:solidFill>
                <a:latin typeface="Cambria" pitchFamily="18" charset="0"/>
              </a:rPr>
              <a:t>Maine Dept. of Labor</a:t>
            </a:r>
          </a:p>
          <a:p>
            <a:pPr algn="r" fontAlgn="auto">
              <a:spcAft>
                <a:spcPts val="0"/>
              </a:spcAft>
              <a:buFont typeface="Arial" pitchFamily="34" charset="0"/>
              <a:buNone/>
              <a:defRPr/>
            </a:pPr>
            <a:r>
              <a:rPr lang="en-US" sz="1700" dirty="0">
                <a:solidFill>
                  <a:schemeClr val="tx1"/>
                </a:solidFill>
                <a:latin typeface="Cambria" pitchFamily="18" charset="0"/>
                <a:hlinkClick r:id="rId2"/>
              </a:rPr>
              <a:t>www.maine.gov/labor/cwri</a:t>
            </a:r>
            <a:endParaRPr lang="en-US" sz="1700" dirty="0">
              <a:solidFill>
                <a:schemeClr val="tx1"/>
              </a:solidFill>
              <a:latin typeface="Cambria" pitchFamily="18" charset="0"/>
            </a:endParaRPr>
          </a:p>
          <a:p>
            <a:pPr algn="r" fontAlgn="auto">
              <a:spcAft>
                <a:spcPts val="0"/>
              </a:spcAft>
              <a:buFont typeface="Arial" pitchFamily="34" charset="0"/>
              <a:buNone/>
              <a:defRPr/>
            </a:pPr>
            <a:r>
              <a:rPr lang="en-US" sz="1700" dirty="0">
                <a:solidFill>
                  <a:schemeClr val="tx1"/>
                </a:solidFill>
                <a:latin typeface="Cambria" pitchFamily="18" charset="0"/>
                <a:hlinkClick r:id="rId3"/>
              </a:rPr>
              <a:t>Glenn.mills@maine.gov</a:t>
            </a:r>
            <a:r>
              <a:rPr lang="en-US" sz="1700" dirty="0">
                <a:solidFill>
                  <a:schemeClr val="tx1"/>
                </a:solidFill>
                <a:latin typeface="Cambria" pitchFamily="18" charset="0"/>
              </a:rPr>
              <a:t> </a:t>
            </a:r>
          </a:p>
          <a:p>
            <a:pPr algn="r" fontAlgn="auto">
              <a:spcAft>
                <a:spcPts val="0"/>
              </a:spcAft>
              <a:buFont typeface="Arial" pitchFamily="34" charset="0"/>
              <a:buNone/>
              <a:defRPr/>
            </a:pPr>
            <a:r>
              <a:rPr lang="en-US" sz="1700" dirty="0">
                <a:solidFill>
                  <a:schemeClr val="tx1"/>
                </a:solidFill>
                <a:latin typeface="Cambria" pitchFamily="18" charset="0"/>
              </a:rPr>
              <a:t>207-621-5192</a:t>
            </a:r>
          </a:p>
        </p:txBody>
      </p:sp>
    </p:spTree>
    <p:extLst>
      <p:ext uri="{BB962C8B-B14F-4D97-AF65-F5344CB8AC3E}">
        <p14:creationId xmlns:p14="http://schemas.microsoft.com/office/powerpoint/2010/main" val="14029856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4"/>
          <p:cNvSpPr>
            <a:spLocks noGrp="1"/>
          </p:cNvSpPr>
          <p:nvPr>
            <p:ph type="title"/>
          </p:nvPr>
        </p:nvSpPr>
        <p:spPr>
          <a:xfrm>
            <a:off x="274320" y="228600"/>
            <a:ext cx="8595360" cy="533400"/>
          </a:xfrm>
        </p:spPr>
        <p:txBody>
          <a:bodyPr/>
          <a:lstStyle/>
          <a:p>
            <a:r>
              <a:rPr lang="en-US" sz="2600" b="1" dirty="0"/>
              <a:t>Inflation-adjusted wages are up sharply to an average</a:t>
            </a:r>
            <a:br>
              <a:rPr lang="en-US" sz="2600" b="1" dirty="0"/>
            </a:br>
            <a:r>
              <a:rPr lang="en-US" sz="2600" b="1" dirty="0"/>
              <a:t>of $43,500 per job in the year through June</a:t>
            </a:r>
            <a:endParaRPr lang="en-US" sz="2600" i="1" dirty="0"/>
          </a:p>
        </p:txBody>
      </p:sp>
      <p:graphicFrame>
        <p:nvGraphicFramePr>
          <p:cNvPr id="4" name="Chart 3">
            <a:extLst>
              <a:ext uri="{FF2B5EF4-FFF2-40B4-BE49-F238E27FC236}">
                <a16:creationId xmlns:a16="http://schemas.microsoft.com/office/drawing/2014/main" id="{1047C22D-40AC-4701-9AEC-E8387BC753B1}"/>
              </a:ext>
            </a:extLst>
          </p:cNvPr>
          <p:cNvGraphicFramePr>
            <a:graphicFrameLocks noGrp="1"/>
          </p:cNvGraphicFramePr>
          <p:nvPr>
            <p:extLst>
              <p:ext uri="{D42A27DB-BD31-4B8C-83A1-F6EECF244321}">
                <p14:modId xmlns:p14="http://schemas.microsoft.com/office/powerpoint/2010/main" val="3642192616"/>
              </p:ext>
            </p:extLst>
          </p:nvPr>
        </p:nvGraphicFramePr>
        <p:xfrm>
          <a:off x="285750" y="838200"/>
          <a:ext cx="85725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096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 y="304800"/>
            <a:ext cx="8869680" cy="609600"/>
          </a:xfrm>
        </p:spPr>
        <p:txBody>
          <a:bodyPr>
            <a:noAutofit/>
          </a:bodyPr>
          <a:lstStyle/>
          <a:p>
            <a:r>
              <a:rPr lang="en-US" sz="2800" b="1" dirty="0"/>
              <a:t>Unemployment remains historically low, at or</a:t>
            </a:r>
            <a:br>
              <a:rPr lang="en-US" sz="2800" b="1" dirty="0"/>
            </a:br>
            <a:r>
              <a:rPr lang="en-US" sz="2800" b="1" dirty="0"/>
              <a:t>below 4% for 24 months through September</a:t>
            </a:r>
            <a:endParaRPr lang="en-US" sz="1800" i="1" dirty="0"/>
          </a:p>
        </p:txBody>
      </p:sp>
      <p:pic>
        <p:nvPicPr>
          <p:cNvPr id="5" name="Picture 4"/>
          <p:cNvPicPr>
            <a:picLocks noChangeAspect="1"/>
          </p:cNvPicPr>
          <p:nvPr/>
        </p:nvPicPr>
        <p:blipFill>
          <a:blip r:embed="rId2"/>
          <a:stretch>
            <a:fillRect/>
          </a:stretch>
        </p:blipFill>
        <p:spPr>
          <a:xfrm>
            <a:off x="1531356" y="1600200"/>
            <a:ext cx="6081287" cy="4724400"/>
          </a:xfrm>
          <a:prstGeom prst="rect">
            <a:avLst/>
          </a:prstGeom>
        </p:spPr>
      </p:pic>
    </p:spTree>
    <p:extLst>
      <p:ext uri="{BB962C8B-B14F-4D97-AF65-F5344CB8AC3E}">
        <p14:creationId xmlns:p14="http://schemas.microsoft.com/office/powerpoint/2010/main" val="178640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 y="609600"/>
            <a:ext cx="8869680" cy="609600"/>
          </a:xfrm>
        </p:spPr>
        <p:txBody>
          <a:bodyPr>
            <a:noAutofit/>
          </a:bodyPr>
          <a:lstStyle/>
          <a:p>
            <a:r>
              <a:rPr lang="en-US" sz="2800" b="1" dirty="0"/>
              <a:t>The cyclical effects from the downturn on labor force participation are mostly over; the structural effects of an advancing population age structure will limit the rise</a:t>
            </a:r>
            <a:endParaRPr lang="en-US" sz="1800" i="1" dirty="0"/>
          </a:p>
        </p:txBody>
      </p:sp>
      <p:pic>
        <p:nvPicPr>
          <p:cNvPr id="3" name="Picture 2"/>
          <p:cNvPicPr>
            <a:picLocks noChangeAspect="1"/>
          </p:cNvPicPr>
          <p:nvPr/>
        </p:nvPicPr>
        <p:blipFill>
          <a:blip r:embed="rId2"/>
          <a:stretch>
            <a:fillRect/>
          </a:stretch>
        </p:blipFill>
        <p:spPr>
          <a:xfrm>
            <a:off x="1527546" y="1752601"/>
            <a:ext cx="6088908" cy="4724400"/>
          </a:xfrm>
          <a:prstGeom prst="rect">
            <a:avLst/>
          </a:prstGeom>
        </p:spPr>
      </p:pic>
      <p:cxnSp>
        <p:nvCxnSpPr>
          <p:cNvPr id="9" name="Straight Connector 8"/>
          <p:cNvCxnSpPr/>
          <p:nvPr/>
        </p:nvCxnSpPr>
        <p:spPr>
          <a:xfrm>
            <a:off x="6400800" y="3619500"/>
            <a:ext cx="1066800" cy="3810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Rounded Corners 11"/>
          <p:cNvSpPr/>
          <p:nvPr/>
        </p:nvSpPr>
        <p:spPr>
          <a:xfrm>
            <a:off x="6324600" y="3276601"/>
            <a:ext cx="1291854" cy="1676400"/>
          </a:xfrm>
          <a:prstGeom prst="roundRect">
            <a:avLst/>
          </a:prstGeom>
          <a:solidFill>
            <a:schemeClr val="accent3">
              <a:alpha val="15000"/>
            </a:schemeClr>
          </a:solid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301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 y="304800"/>
            <a:ext cx="8869680" cy="609600"/>
          </a:xfrm>
        </p:spPr>
        <p:txBody>
          <a:bodyPr>
            <a:noAutofit/>
          </a:bodyPr>
          <a:lstStyle/>
          <a:p>
            <a:r>
              <a:rPr lang="en-US" sz="2800" b="1" dirty="0"/>
              <a:t>Payroll job growth continues, though it has slowed</a:t>
            </a:r>
            <a:br>
              <a:rPr lang="en-US" sz="2800" b="1" dirty="0"/>
            </a:br>
            <a:r>
              <a:rPr lang="en-US" sz="2800" b="1" dirty="0"/>
              <a:t>since unemployment reached very low rates</a:t>
            </a:r>
            <a:endParaRPr lang="en-US" sz="1800" i="1" dirty="0"/>
          </a:p>
        </p:txBody>
      </p:sp>
      <p:pic>
        <p:nvPicPr>
          <p:cNvPr id="2" name="Picture 1"/>
          <p:cNvPicPr>
            <a:picLocks noChangeAspect="1"/>
          </p:cNvPicPr>
          <p:nvPr/>
        </p:nvPicPr>
        <p:blipFill>
          <a:blip r:embed="rId2"/>
          <a:stretch>
            <a:fillRect/>
          </a:stretch>
        </p:blipFill>
        <p:spPr>
          <a:xfrm>
            <a:off x="1725723" y="1371600"/>
            <a:ext cx="5589477" cy="4937917"/>
          </a:xfrm>
          <a:prstGeom prst="rect">
            <a:avLst/>
          </a:prstGeom>
        </p:spPr>
      </p:pic>
      <p:cxnSp>
        <p:nvCxnSpPr>
          <p:cNvPr id="5" name="Straight Connector 4"/>
          <p:cNvCxnSpPr/>
          <p:nvPr/>
        </p:nvCxnSpPr>
        <p:spPr>
          <a:xfrm flipV="1">
            <a:off x="4876800" y="4460421"/>
            <a:ext cx="1066800" cy="6096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943600" y="4449535"/>
            <a:ext cx="1066800" cy="53340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365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 y="228600"/>
            <a:ext cx="8869680" cy="609600"/>
          </a:xfrm>
        </p:spPr>
        <p:txBody>
          <a:bodyPr>
            <a:noAutofit/>
          </a:bodyPr>
          <a:lstStyle/>
          <a:p>
            <a:r>
              <a:rPr lang="en-US" sz="2800" b="1" dirty="0"/>
              <a:t>Job growth since 2000 has been historically low, reflecting the lack of young people aging into the workforce</a:t>
            </a:r>
            <a:endParaRPr lang="en-US" sz="1800" i="1" dirty="0"/>
          </a:p>
        </p:txBody>
      </p:sp>
      <p:graphicFrame>
        <p:nvGraphicFramePr>
          <p:cNvPr id="6" name="Chart 5">
            <a:extLst>
              <a:ext uri="{FF2B5EF4-FFF2-40B4-BE49-F238E27FC236}">
                <a16:creationId xmlns:a16="http://schemas.microsoft.com/office/drawing/2014/main" id="{00000000-0008-0000-1100-000002000000}"/>
              </a:ext>
            </a:extLst>
          </p:cNvPr>
          <p:cNvGraphicFramePr>
            <a:graphicFrameLocks noGrp="1"/>
          </p:cNvGraphicFramePr>
          <p:nvPr>
            <p:extLst>
              <p:ext uri="{D42A27DB-BD31-4B8C-83A1-F6EECF244321}">
                <p14:modId xmlns:p14="http://schemas.microsoft.com/office/powerpoint/2010/main" val="4290225327"/>
              </p:ext>
            </p:extLst>
          </p:nvPr>
        </p:nvGraphicFramePr>
        <p:xfrm>
          <a:off x="240631" y="1143000"/>
          <a:ext cx="8662737" cy="542423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p:cNvPr>
          <p:cNvSpPr/>
          <p:nvPr/>
        </p:nvSpPr>
        <p:spPr>
          <a:xfrm>
            <a:off x="1219200" y="1295400"/>
            <a:ext cx="6096000" cy="914400"/>
          </a:xfrm>
          <a:prstGeom prst="rect">
            <a:avLst/>
          </a:prstGeom>
          <a:solidFill>
            <a:schemeClr val="accent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Rectangle 8">
            <a:extLst/>
          </p:cNvPr>
          <p:cNvSpPr/>
          <p:nvPr/>
        </p:nvSpPr>
        <p:spPr>
          <a:xfrm>
            <a:off x="7467600" y="1828800"/>
            <a:ext cx="1143000" cy="1524000"/>
          </a:xfrm>
          <a:prstGeom prst="rect">
            <a:avLst/>
          </a:prstGeom>
          <a:solidFill>
            <a:schemeClr val="accent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2887773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609600"/>
          </a:xfrm>
        </p:spPr>
        <p:txBody>
          <a:bodyPr>
            <a:noAutofit/>
          </a:bodyPr>
          <a:lstStyle/>
          <a:p>
            <a:r>
              <a:rPr lang="en-US" sz="2600" b="1" dirty="0"/>
              <a:t>In the 1990s most job growth was in healthcare and professional &amp; business services, offsetting manufacturing declines</a:t>
            </a:r>
            <a:endParaRPr lang="en-US" sz="2600" i="1" dirty="0"/>
          </a:p>
        </p:txBody>
      </p:sp>
      <p:graphicFrame>
        <p:nvGraphicFramePr>
          <p:cNvPr id="7" name="Chart 6">
            <a:extLst>
              <a:ext uri="{FF2B5EF4-FFF2-40B4-BE49-F238E27FC236}">
                <a16:creationId xmlns:a16="http://schemas.microsoft.com/office/drawing/2014/main" id="{297992C3-DDDD-4E94-B814-632B0C246C60}"/>
              </a:ext>
            </a:extLst>
          </p:cNvPr>
          <p:cNvGraphicFramePr>
            <a:graphicFrameLocks noGrp="1"/>
          </p:cNvGraphicFramePr>
          <p:nvPr>
            <p:extLst>
              <p:ext uri="{D42A27DB-BD31-4B8C-83A1-F6EECF244321}">
                <p14:modId xmlns:p14="http://schemas.microsoft.com/office/powerpoint/2010/main" val="3580861965"/>
              </p:ext>
            </p:extLst>
          </p:nvPr>
        </p:nvGraphicFramePr>
        <p:xfrm>
          <a:off x="241300" y="1066800"/>
          <a:ext cx="8661400" cy="5499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415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 y="152400"/>
            <a:ext cx="8869680" cy="609600"/>
          </a:xfrm>
        </p:spPr>
        <p:txBody>
          <a:bodyPr>
            <a:noAutofit/>
          </a:bodyPr>
          <a:lstStyle/>
          <a:p>
            <a:r>
              <a:rPr lang="en-US" sz="2800" b="1" dirty="0"/>
              <a:t>In the 2000s growth in healthcare slowed</a:t>
            </a:r>
            <a:br>
              <a:rPr lang="en-US" sz="2800" b="1" dirty="0"/>
            </a:br>
            <a:r>
              <a:rPr lang="en-US" sz="2800" b="1" dirty="0"/>
              <a:t>and manufacturing declines accelerated</a:t>
            </a:r>
            <a:endParaRPr lang="en-US" sz="2800" i="1" dirty="0"/>
          </a:p>
        </p:txBody>
      </p:sp>
      <p:graphicFrame>
        <p:nvGraphicFramePr>
          <p:cNvPr id="8" name="Chart 7">
            <a:extLst>
              <a:ext uri="{FF2B5EF4-FFF2-40B4-BE49-F238E27FC236}">
                <a16:creationId xmlns:a16="http://schemas.microsoft.com/office/drawing/2014/main" id="{17CC68DC-6A9E-40A8-9667-B8B9D9AA3C77}"/>
              </a:ext>
            </a:extLst>
          </p:cNvPr>
          <p:cNvGraphicFramePr>
            <a:graphicFrameLocks noGrp="1"/>
          </p:cNvGraphicFramePr>
          <p:nvPr>
            <p:extLst>
              <p:ext uri="{D42A27DB-BD31-4B8C-83A1-F6EECF244321}">
                <p14:modId xmlns:p14="http://schemas.microsoft.com/office/powerpoint/2010/main" val="1418610433"/>
              </p:ext>
            </p:extLst>
          </p:nvPr>
        </p:nvGraphicFramePr>
        <p:xfrm>
          <a:off x="241300" y="1066800"/>
          <a:ext cx="8661400" cy="5499100"/>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p:cNvPr>
          <p:cNvSpPr/>
          <p:nvPr/>
        </p:nvSpPr>
        <p:spPr>
          <a:xfrm>
            <a:off x="6019800" y="3505200"/>
            <a:ext cx="2743200" cy="2438400"/>
          </a:xfrm>
          <a:prstGeom prst="rect">
            <a:avLst/>
          </a:prstGeom>
          <a:solidFill>
            <a:schemeClr val="accent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Rectangle 9">
            <a:extLst/>
          </p:cNvPr>
          <p:cNvSpPr/>
          <p:nvPr/>
        </p:nvSpPr>
        <p:spPr>
          <a:xfrm>
            <a:off x="6045192" y="2362200"/>
            <a:ext cx="2717808" cy="1143000"/>
          </a:xfrm>
          <a:prstGeom prst="rect">
            <a:avLst/>
          </a:pr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2085352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 y="381000"/>
            <a:ext cx="8778240" cy="609600"/>
          </a:xfrm>
        </p:spPr>
        <p:txBody>
          <a:bodyPr>
            <a:noAutofit/>
          </a:bodyPr>
          <a:lstStyle/>
          <a:p>
            <a:r>
              <a:rPr lang="en-US" sz="2600" b="1" dirty="0"/>
              <a:t>This decade has been the great stabilization in most sectors, including manufacturing for the first time in four decades. We largely expect this trend to continue for the next several years.</a:t>
            </a:r>
            <a:endParaRPr lang="en-US" sz="2600" i="1" dirty="0"/>
          </a:p>
        </p:txBody>
      </p:sp>
      <p:graphicFrame>
        <p:nvGraphicFramePr>
          <p:cNvPr id="8" name="Chart 7">
            <a:extLst>
              <a:ext uri="{FF2B5EF4-FFF2-40B4-BE49-F238E27FC236}">
                <a16:creationId xmlns:a16="http://schemas.microsoft.com/office/drawing/2014/main" id="{CC36C8D4-F798-4ADA-A421-5990D1CFE925}"/>
              </a:ext>
            </a:extLst>
          </p:cNvPr>
          <p:cNvGraphicFramePr>
            <a:graphicFrameLocks noGrp="1"/>
          </p:cNvGraphicFramePr>
          <p:nvPr>
            <p:extLst>
              <p:ext uri="{D42A27DB-BD31-4B8C-83A1-F6EECF244321}">
                <p14:modId xmlns:p14="http://schemas.microsoft.com/office/powerpoint/2010/main" val="3289400820"/>
              </p:ext>
            </p:extLst>
          </p:nvPr>
        </p:nvGraphicFramePr>
        <p:xfrm>
          <a:off x="241300" y="1371600"/>
          <a:ext cx="8661400" cy="519430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p:cNvPr>
          <p:cNvSpPr/>
          <p:nvPr/>
        </p:nvSpPr>
        <p:spPr>
          <a:xfrm>
            <a:off x="6019800" y="3666671"/>
            <a:ext cx="2743200" cy="2286000"/>
          </a:xfrm>
          <a:prstGeom prst="rect">
            <a:avLst/>
          </a:prstGeom>
          <a:solidFill>
            <a:schemeClr val="accent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Rectangle 9">
            <a:extLst/>
          </p:cNvPr>
          <p:cNvSpPr/>
          <p:nvPr/>
        </p:nvSpPr>
        <p:spPr>
          <a:xfrm>
            <a:off x="6045192" y="2514600"/>
            <a:ext cx="2717808" cy="1143000"/>
          </a:xfrm>
          <a:prstGeom prst="rect">
            <a:avLst/>
          </a:prstGeom>
          <a:solidFill>
            <a:srgbClr val="C00000">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400972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4"/>
          <p:cNvSpPr>
            <a:spLocks noGrp="1"/>
          </p:cNvSpPr>
          <p:nvPr>
            <p:ph type="title"/>
          </p:nvPr>
        </p:nvSpPr>
        <p:spPr>
          <a:xfrm>
            <a:off x="1447800" y="304800"/>
            <a:ext cx="6568440" cy="533400"/>
          </a:xfrm>
        </p:spPr>
        <p:txBody>
          <a:bodyPr/>
          <a:lstStyle/>
          <a:p>
            <a:r>
              <a:rPr lang="en-US" sz="2800" b="1" dirty="0"/>
              <a:t>A record $26.4 billion in wages were</a:t>
            </a:r>
            <a:br>
              <a:rPr lang="en-US" sz="2800" b="1" dirty="0"/>
            </a:br>
            <a:r>
              <a:rPr lang="en-US" sz="2800" b="1" dirty="0"/>
              <a:t>paid in the year through June</a:t>
            </a:r>
            <a:endParaRPr lang="en-US" sz="2800" i="1" dirty="0"/>
          </a:p>
        </p:txBody>
      </p:sp>
      <p:graphicFrame>
        <p:nvGraphicFramePr>
          <p:cNvPr id="8" name="Chart 7">
            <a:extLst>
              <a:ext uri="{FF2B5EF4-FFF2-40B4-BE49-F238E27FC236}">
                <a16:creationId xmlns:a16="http://schemas.microsoft.com/office/drawing/2014/main" id="{0686C094-DDB1-4C16-BDC0-9BA4879F561D}"/>
              </a:ext>
            </a:extLst>
          </p:cNvPr>
          <p:cNvGraphicFramePr>
            <a:graphicFrameLocks noGrp="1"/>
          </p:cNvGraphicFramePr>
          <p:nvPr>
            <p:extLst>
              <p:ext uri="{D42A27DB-BD31-4B8C-83A1-F6EECF244321}">
                <p14:modId xmlns:p14="http://schemas.microsoft.com/office/powerpoint/2010/main" val="2933567964"/>
              </p:ext>
            </p:extLst>
          </p:nvPr>
        </p:nvGraphicFramePr>
        <p:xfrm>
          <a:off x="228600" y="914400"/>
          <a:ext cx="8572500" cy="604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7035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3305</TotalTime>
  <Words>207</Words>
  <Application>Microsoft Office PowerPoint</Application>
  <PresentationFormat>On-screen Show (4:3)</PresentationFormat>
  <Paragraphs>26</Paragraphs>
  <Slides>10</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Cambria</vt:lpstr>
      <vt:lpstr>Office Theme</vt:lpstr>
      <vt:lpstr>2_Office Theme</vt:lpstr>
      <vt:lpstr>3_Office Theme</vt:lpstr>
      <vt:lpstr>Tight labor market, rising wages, and the great stabilization</vt:lpstr>
      <vt:lpstr>Unemployment remains historically low, at or below 4% for 24 months through September</vt:lpstr>
      <vt:lpstr>The cyclical effects from the downturn on labor force participation are mostly over; the structural effects of an advancing population age structure will limit the rise</vt:lpstr>
      <vt:lpstr>Payroll job growth continues, though it has slowed since unemployment reached very low rates</vt:lpstr>
      <vt:lpstr>Job growth since 2000 has been historically low, reflecting the lack of young people aging into the workforce</vt:lpstr>
      <vt:lpstr>In the 1990s most job growth was in healthcare and professional &amp; business services, offsetting manufacturing declines</vt:lpstr>
      <vt:lpstr>In the 2000s growth in healthcare slowed and manufacturing declines accelerated</vt:lpstr>
      <vt:lpstr>This decade has been the great stabilization in most sectors, including manufacturing for the first time in four decades. We largely expect this trend to continue for the next several years.</vt:lpstr>
      <vt:lpstr>A record $26.4 billion in wages were paid in the year through June</vt:lpstr>
      <vt:lpstr>Inflation-adjusted wages are up sharply to an average of $43,500 per job in the year through June</vt:lpstr>
    </vt:vector>
  </TitlesOfParts>
  <Company>State of Maine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private sector wage &amp; salary job count appears to have reached a new high in 2016</dc:title>
  <dc:creator>Mills, Glenn A.</dc:creator>
  <cp:lastModifiedBy>Mills, Glenn A.</cp:lastModifiedBy>
  <cp:revision>92</cp:revision>
  <cp:lastPrinted>2017-10-26T23:35:24Z</cp:lastPrinted>
  <dcterms:created xsi:type="dcterms:W3CDTF">2017-01-24T19:34:27Z</dcterms:created>
  <dcterms:modified xsi:type="dcterms:W3CDTF">2017-10-27T00:15:07Z</dcterms:modified>
</cp:coreProperties>
</file>